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xls" ContentType="application/vnd.ms-excel"/>
  <Default Extension="jpeg" ContentType="image/jpeg"/>
  <Default Extension="rels" ContentType="application/vnd.openxmlformats-package.relationships+xml"/>
  <Default Extension="xml" ContentType="application/xml"/>
  <Default Extension="tiff" ContentType="image/tiff"/>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29"/>
  </p:notesMasterIdLst>
  <p:sldIdLst>
    <p:sldId id="275" r:id="rId2"/>
    <p:sldId id="332" r:id="rId3"/>
    <p:sldId id="452" r:id="rId4"/>
    <p:sldId id="462" r:id="rId5"/>
    <p:sldId id="463" r:id="rId6"/>
    <p:sldId id="464" r:id="rId7"/>
    <p:sldId id="465" r:id="rId8"/>
    <p:sldId id="466" r:id="rId9"/>
    <p:sldId id="467" r:id="rId10"/>
    <p:sldId id="468" r:id="rId11"/>
    <p:sldId id="469" r:id="rId12"/>
    <p:sldId id="470" r:id="rId13"/>
    <p:sldId id="471" r:id="rId14"/>
    <p:sldId id="485" r:id="rId15"/>
    <p:sldId id="484" r:id="rId16"/>
    <p:sldId id="472" r:id="rId17"/>
    <p:sldId id="474" r:id="rId18"/>
    <p:sldId id="475" r:id="rId19"/>
    <p:sldId id="476" r:id="rId20"/>
    <p:sldId id="480" r:id="rId21"/>
    <p:sldId id="481" r:id="rId22"/>
    <p:sldId id="477" r:id="rId23"/>
    <p:sldId id="478" r:id="rId24"/>
    <p:sldId id="479" r:id="rId25"/>
    <p:sldId id="473" r:id="rId26"/>
    <p:sldId id="483" r:id="rId27"/>
    <p:sldId id="482" r:id="rId2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F5955"/>
    <a:srgbClr val="A80000"/>
    <a:srgbClr val="99CC00"/>
    <a:srgbClr val="66FF33"/>
    <a:srgbClr val="1F3A59"/>
    <a:srgbClr val="052547"/>
    <a:srgbClr val="50667E"/>
    <a:srgbClr val="003399"/>
    <a:srgbClr val="FEFFFE"/>
    <a:srgbClr val="E83E3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575"/>
    <p:restoredTop sz="94722"/>
  </p:normalViewPr>
  <p:slideViewPr>
    <p:cSldViewPr snapToGrid="0" snapToObjects="1">
      <p:cViewPr>
        <p:scale>
          <a:sx n="66" d="100"/>
          <a:sy n="66" d="100"/>
        </p:scale>
        <p:origin x="-164" y="-60"/>
      </p:cViewPr>
      <p:guideLst>
        <p:guide orient="horz" pos="3675"/>
        <p:guide pos="3840"/>
      </p:guideLst>
    </p:cSldViewPr>
  </p:slideViewPr>
  <p:notesTextViewPr>
    <p:cViewPr>
      <p:scale>
        <a:sx n="1" d="1"/>
        <a:sy n="1" d="1"/>
      </p:scale>
      <p:origin x="0" y="0"/>
    </p:cViewPr>
  </p:notesTextViewPr>
  <p:sorterViewPr>
    <p:cViewPr>
      <p:scale>
        <a:sx n="200" d="100"/>
        <a:sy n="2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6.wmf"/><Relationship Id="rId1" Type="http://schemas.openxmlformats.org/officeDocument/2006/relationships/image" Target="../media/image5.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1.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3.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4.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5.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8.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7C613D5-12FD-CF49-B1D2-0AEEB0E1F1F3}" type="datetimeFigureOut">
              <a:rPr kumimoji="1" lang="zh-CN" altLang="en-US" smtClean="0"/>
              <a:t>2020-11-19</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8FD238A-32CE-EE40-BB24-BC138C77AEDC}" type="slidenum">
              <a:rPr kumimoji="1" lang="zh-CN" altLang="en-US" smtClean="0"/>
              <a:t>‹#›</a:t>
            </a:fld>
            <a:endParaRPr kumimoji="1" lang="zh-CN" altLang="en-US"/>
          </a:p>
        </p:txBody>
      </p:sp>
    </p:spTree>
    <p:extLst>
      <p:ext uri="{BB962C8B-B14F-4D97-AF65-F5344CB8AC3E}">
        <p14:creationId xmlns:p14="http://schemas.microsoft.com/office/powerpoint/2010/main" val="9272066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幻灯片图像占位符 1"/>
          <p:cNvSpPr>
            <a:spLocks noGrp="1" noRot="1" noChangeAspect="1" noTextEdit="1"/>
          </p:cNvSpPr>
          <p:nvPr>
            <p:ph type="sldImg"/>
          </p:nvPr>
        </p:nvSpPr>
        <p:spPr>
          <a:ln/>
        </p:spPr>
      </p:sp>
      <p:sp>
        <p:nvSpPr>
          <p:cNvPr id="27651"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27652" name="灯片编号占位符 3"/>
          <p:cNvSpPr txBox="1">
            <a:spLocks noGrp="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r" eaLnBrk="1" hangingPunct="1"/>
            <a:fld id="{B35EAFFA-6149-4EAB-9F69-9E0C59D604D5}" type="slidenum">
              <a:rPr kumimoji="1" lang="zh-CN" altLang="en-US" sz="1200">
                <a:latin typeface="Times New Roman" pitchFamily="18" charset="0"/>
              </a:rPr>
              <a:pPr algn="r" eaLnBrk="1" hangingPunct="1"/>
              <a:t>18</a:t>
            </a:fld>
            <a:endParaRPr kumimoji="1" lang="en-US" altLang="zh-CN" sz="1200">
              <a:latin typeface="Times New Roman" pitchFamily="18"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幻灯片图像占位符 1"/>
          <p:cNvSpPr>
            <a:spLocks noGrp="1" noRot="1" noChangeAspect="1" noTextEdit="1"/>
          </p:cNvSpPr>
          <p:nvPr>
            <p:ph type="sldImg"/>
          </p:nvPr>
        </p:nvSpPr>
        <p:spPr>
          <a:ln/>
        </p:spPr>
      </p:sp>
      <p:sp>
        <p:nvSpPr>
          <p:cNvPr id="27651"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27652" name="灯片编号占位符 3"/>
          <p:cNvSpPr txBox="1">
            <a:spLocks noGrp="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r" eaLnBrk="1" hangingPunct="1"/>
            <a:fld id="{B35EAFFA-6149-4EAB-9F69-9E0C59D604D5}" type="slidenum">
              <a:rPr kumimoji="1" lang="zh-CN" altLang="en-US" sz="1200">
                <a:latin typeface="Times New Roman" pitchFamily="18" charset="0"/>
              </a:rPr>
              <a:pPr algn="r" eaLnBrk="1" hangingPunct="1"/>
              <a:t>21</a:t>
            </a:fld>
            <a:endParaRPr kumimoji="1" lang="en-US" altLang="zh-CN" sz="1200">
              <a:latin typeface="Times New Roman" pitchFamily="18"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幻灯片图像占位符 1"/>
          <p:cNvSpPr>
            <a:spLocks noGrp="1" noRot="1" noChangeAspect="1" noTextEdit="1"/>
          </p:cNvSpPr>
          <p:nvPr>
            <p:ph type="sldImg"/>
          </p:nvPr>
        </p:nvSpPr>
        <p:spPr>
          <a:ln/>
        </p:spPr>
      </p:sp>
      <p:sp>
        <p:nvSpPr>
          <p:cNvPr id="28675"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28676" name="灯片编号占位符 3"/>
          <p:cNvSpPr txBox="1">
            <a:spLocks noGrp="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r" eaLnBrk="1" hangingPunct="1"/>
            <a:fld id="{730E7063-A8E7-419E-B035-E4E36024797C}" type="slidenum">
              <a:rPr kumimoji="1" lang="zh-CN" altLang="en-US" sz="1200">
                <a:latin typeface="Times New Roman" pitchFamily="18" charset="0"/>
              </a:rPr>
              <a:pPr algn="r" eaLnBrk="1" hangingPunct="1"/>
              <a:t>24</a:t>
            </a:fld>
            <a:endParaRPr kumimoji="1" lang="en-US" altLang="zh-CN" sz="1200">
              <a:latin typeface="Times New Roman" pitchFamily="18"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tif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4.tif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幻灯片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1" name="图片 30" hidden="1">
            <a:extLst>
              <a:ext uri="{FF2B5EF4-FFF2-40B4-BE49-F238E27FC236}">
                <a16:creationId xmlns:a16="http://schemas.microsoft.com/office/drawing/2014/main" xmlns="" id="{F2CBCBBF-0EAF-B84F-ADA0-93410D833D04}"/>
              </a:ext>
            </a:extLst>
          </p:cNvPr>
          <p:cNvPicPr>
            <a:picLocks noChangeAspect="1"/>
          </p:cNvPicPr>
          <p:nvPr userDrawn="1"/>
        </p:nvPicPr>
        <p:blipFill>
          <a:blip r:embed="rId3">
            <a:alphaModFix/>
          </a:blip>
          <a:stretch>
            <a:fillRect/>
          </a:stretch>
        </p:blipFill>
        <p:spPr>
          <a:xfrm>
            <a:off x="8321" y="0"/>
            <a:ext cx="12175357" cy="6858000"/>
          </a:xfrm>
          <a:prstGeom prst="rect">
            <a:avLst/>
          </a:prstGeom>
        </p:spPr>
      </p:pic>
      <p:sp>
        <p:nvSpPr>
          <p:cNvPr id="14" name="文本占位符 50">
            <a:extLst>
              <a:ext uri="{FF2B5EF4-FFF2-40B4-BE49-F238E27FC236}">
                <a16:creationId xmlns:a16="http://schemas.microsoft.com/office/drawing/2014/main" xmlns="" id="{FFC82988-AC98-244F-B75B-A5D96F873D81}"/>
              </a:ext>
            </a:extLst>
          </p:cNvPr>
          <p:cNvSpPr>
            <a:spLocks noGrp="1"/>
          </p:cNvSpPr>
          <p:nvPr>
            <p:ph type="body" sz="quarter" idx="10" hasCustomPrompt="1"/>
          </p:nvPr>
        </p:nvSpPr>
        <p:spPr>
          <a:xfrm>
            <a:off x="1253502" y="1429680"/>
            <a:ext cx="6689770" cy="1319974"/>
          </a:xfrm>
        </p:spPr>
        <p:txBody>
          <a:bodyPr>
            <a:normAutofit/>
          </a:bodyPr>
          <a:lstStyle>
            <a:lvl1pPr marL="0" indent="0">
              <a:lnSpc>
                <a:spcPct val="100000"/>
              </a:lnSpc>
              <a:buNone/>
              <a:defRPr sz="3200" b="0" spc="300">
                <a:solidFill>
                  <a:schemeClr val="tx1"/>
                </a:solidFill>
                <a:latin typeface="微软雅黑" panose="020B0503020204020204" pitchFamily="34" charset="-122"/>
                <a:ea typeface="微软雅黑" panose="020B0503020204020204" pitchFamily="34" charset="-122"/>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kumimoji="1" lang="zh-CN" altLang="en-US" dirty="0"/>
              <a:t>北邮</a:t>
            </a:r>
            <a:r>
              <a:rPr kumimoji="1" lang="en-US" altLang="zh-CN" dirty="0"/>
              <a:t>&amp;</a:t>
            </a:r>
            <a:r>
              <a:rPr kumimoji="1" lang="zh-CN" altLang="en-US" dirty="0"/>
              <a:t>华为</a:t>
            </a:r>
            <a:endParaRPr kumimoji="1" lang="en-US" altLang="zh-CN" dirty="0"/>
          </a:p>
          <a:p>
            <a:pPr lvl="0"/>
            <a:r>
              <a:rPr kumimoji="1" lang="zh-CN" altLang="en-US" dirty="0"/>
              <a:t>第一期</a:t>
            </a:r>
            <a:r>
              <a:rPr kumimoji="1" lang="en-US" altLang="zh-CN" dirty="0"/>
              <a:t>XXXX</a:t>
            </a:r>
            <a:r>
              <a:rPr kumimoji="1" lang="zh-CN" altLang="en-US" dirty="0"/>
              <a:t>汇报</a:t>
            </a:r>
          </a:p>
        </p:txBody>
      </p:sp>
      <p:sp>
        <p:nvSpPr>
          <p:cNvPr id="15" name="Text Placeholder 7">
            <a:extLst>
              <a:ext uri="{FF2B5EF4-FFF2-40B4-BE49-F238E27FC236}">
                <a16:creationId xmlns:a16="http://schemas.microsoft.com/office/drawing/2014/main" xmlns="" id="{7F3DB8AC-5DE9-5548-8697-C9055F7FFCCB}"/>
              </a:ext>
            </a:extLst>
          </p:cNvPr>
          <p:cNvSpPr>
            <a:spLocks noGrp="1"/>
          </p:cNvSpPr>
          <p:nvPr>
            <p:ph type="body" sz="quarter" idx="11" hasCustomPrompt="1"/>
          </p:nvPr>
        </p:nvSpPr>
        <p:spPr>
          <a:xfrm>
            <a:off x="1336076" y="3669931"/>
            <a:ext cx="6535842" cy="1480457"/>
          </a:xfrm>
        </p:spPr>
        <p:txBody>
          <a:bodyPr lIns="0" tIns="0" rIns="0" bIns="0">
            <a:normAutofit/>
          </a:bodyPr>
          <a:lstStyle>
            <a:lvl1pPr marL="0" indent="0">
              <a:buNone/>
              <a:defRPr sz="1800"/>
            </a:lvl1pPr>
          </a:lstStyle>
          <a:p>
            <a:r>
              <a:rPr lang="zh-CN" altLang="en-US" dirty="0"/>
              <a:t>汇报人：</a:t>
            </a:r>
            <a:endParaRPr lang="en-US" altLang="zh-CN" dirty="0"/>
          </a:p>
          <a:p>
            <a:r>
              <a:rPr lang="zh-CN" altLang="en-US" dirty="0"/>
              <a:t>日期：</a:t>
            </a:r>
            <a:endParaRPr lang="en-US" dirty="0"/>
          </a:p>
        </p:txBody>
      </p:sp>
      <p:pic>
        <p:nvPicPr>
          <p:cNvPr id="17" name="图片 16">
            <a:extLst>
              <a:ext uri="{FF2B5EF4-FFF2-40B4-BE49-F238E27FC236}">
                <a16:creationId xmlns:a16="http://schemas.microsoft.com/office/drawing/2014/main" xmlns="" id="{2B936AF8-BF51-BC42-9F24-E90F4C464672}"/>
              </a:ext>
            </a:extLst>
          </p:cNvPr>
          <p:cNvPicPr>
            <a:picLocks noChangeAspect="1"/>
          </p:cNvPicPr>
          <p:nvPr userDrawn="1"/>
        </p:nvPicPr>
        <p:blipFill>
          <a:blip r:embed="rId4"/>
          <a:stretch>
            <a:fillRect/>
          </a:stretch>
        </p:blipFill>
        <p:spPr>
          <a:xfrm>
            <a:off x="10068075" y="6336530"/>
            <a:ext cx="1930165" cy="521470"/>
          </a:xfrm>
          <a:prstGeom prst="rect">
            <a:avLst/>
          </a:prstGeom>
        </p:spPr>
      </p:pic>
    </p:spTree>
    <p:extLst>
      <p:ext uri="{BB962C8B-B14F-4D97-AF65-F5344CB8AC3E}">
        <p14:creationId xmlns:p14="http://schemas.microsoft.com/office/powerpoint/2010/main" val="8339202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多图">
    <p:spTree>
      <p:nvGrpSpPr>
        <p:cNvPr id="1" name=""/>
        <p:cNvGrpSpPr/>
        <p:nvPr/>
      </p:nvGrpSpPr>
      <p:grpSpPr>
        <a:xfrm>
          <a:off x="0" y="0"/>
          <a:ext cx="0" cy="0"/>
          <a:chOff x="0" y="0"/>
          <a:chExt cx="0" cy="0"/>
        </a:xfrm>
      </p:grpSpPr>
      <p:sp>
        <p:nvSpPr>
          <p:cNvPr id="8" name="图片占位符 7">
            <a:extLst>
              <a:ext uri="{FF2B5EF4-FFF2-40B4-BE49-F238E27FC236}">
                <a16:creationId xmlns:a16="http://schemas.microsoft.com/office/drawing/2014/main" xmlns="" id="{306074C6-4750-2A45-BDFC-3267D3D3A8CA}"/>
              </a:ext>
            </a:extLst>
          </p:cNvPr>
          <p:cNvSpPr>
            <a:spLocks noGrp="1"/>
          </p:cNvSpPr>
          <p:nvPr>
            <p:ph type="pic" sz="quarter" idx="13"/>
          </p:nvPr>
        </p:nvSpPr>
        <p:spPr>
          <a:xfrm>
            <a:off x="819726" y="1420611"/>
            <a:ext cx="2305840" cy="3539039"/>
          </a:xfrm>
          <a:solidFill>
            <a:schemeClr val="bg1">
              <a:lumMod val="95000"/>
            </a:schemeClr>
          </a:solidFill>
        </p:spPr>
        <p:txBody>
          <a:bodyPr>
            <a:normAutofit/>
          </a:bodyPr>
          <a:lstStyle>
            <a:lvl1pPr marL="0" indent="0">
              <a:buNone/>
              <a:defRPr sz="2000"/>
            </a:lvl1pPr>
          </a:lstStyle>
          <a:p>
            <a:endParaRPr kumimoji="1" lang="zh-CN" altLang="en-US" dirty="0"/>
          </a:p>
        </p:txBody>
      </p:sp>
      <p:sp>
        <p:nvSpPr>
          <p:cNvPr id="9" name="日期占位符 3">
            <a:extLst>
              <a:ext uri="{FF2B5EF4-FFF2-40B4-BE49-F238E27FC236}">
                <a16:creationId xmlns:a16="http://schemas.microsoft.com/office/drawing/2014/main" xmlns="" id="{80FF6875-5F27-1340-A372-33D49F00CE38}"/>
              </a:ext>
            </a:extLst>
          </p:cNvPr>
          <p:cNvSpPr>
            <a:spLocks noGrp="1"/>
          </p:cNvSpPr>
          <p:nvPr>
            <p:ph type="dt" sz="half" idx="10"/>
          </p:nvPr>
        </p:nvSpPr>
        <p:spPr>
          <a:xfrm>
            <a:off x="819726" y="6413698"/>
            <a:ext cx="1083197" cy="307777"/>
          </a:xfrm>
        </p:spPr>
        <p:txBody>
          <a:bodyPr/>
          <a:lstStyle>
            <a:lvl1pPr>
              <a:defRPr sz="1200"/>
            </a:lvl1pPr>
          </a:lstStyle>
          <a:p>
            <a:fld id="{D342AF8A-6C9F-6440-B81F-0F8AB8C85483}" type="datetime1">
              <a:rPr kumimoji="1" lang="zh-CN" altLang="en-US" smtClean="0"/>
              <a:pPr/>
              <a:t>2020-11-19</a:t>
            </a:fld>
            <a:endParaRPr kumimoji="1" lang="zh-CN" altLang="en-US" dirty="0"/>
          </a:p>
        </p:txBody>
      </p:sp>
      <p:sp>
        <p:nvSpPr>
          <p:cNvPr id="10" name="灯片编号占位符 5">
            <a:extLst>
              <a:ext uri="{FF2B5EF4-FFF2-40B4-BE49-F238E27FC236}">
                <a16:creationId xmlns:a16="http://schemas.microsoft.com/office/drawing/2014/main" xmlns="" id="{24E84E0D-5612-214D-886A-62D43897598B}"/>
              </a:ext>
            </a:extLst>
          </p:cNvPr>
          <p:cNvSpPr>
            <a:spLocks noGrp="1"/>
          </p:cNvSpPr>
          <p:nvPr>
            <p:ph type="sldNum" sz="quarter" idx="12"/>
          </p:nvPr>
        </p:nvSpPr>
        <p:spPr>
          <a:xfrm>
            <a:off x="10053251" y="6413698"/>
            <a:ext cx="1318549" cy="307777"/>
          </a:xfrm>
        </p:spPr>
        <p:txBody>
          <a:bodyPr/>
          <a:lstStyle>
            <a:lvl1pPr>
              <a:defRPr sz="1200"/>
            </a:lvl1pPr>
          </a:lstStyle>
          <a:p>
            <a:r>
              <a:rPr kumimoji="1" lang="en-US" altLang="zh-CN"/>
              <a:t>PAGE</a:t>
            </a:r>
            <a:r>
              <a:rPr kumimoji="1" lang="zh-CN" altLang="en-US"/>
              <a:t> </a:t>
            </a:r>
            <a:fld id="{45C466B8-AFC2-AE4B-94BC-EF87A0F7179E}" type="slidenum">
              <a:rPr kumimoji="1" lang="zh-CN" altLang="en-US" smtClean="0"/>
              <a:pPr/>
              <a:t>‹#›</a:t>
            </a:fld>
            <a:endParaRPr kumimoji="1" lang="zh-CN" altLang="en-US" dirty="0"/>
          </a:p>
        </p:txBody>
      </p:sp>
      <p:sp>
        <p:nvSpPr>
          <p:cNvPr id="11" name="文本框 10">
            <a:extLst>
              <a:ext uri="{FF2B5EF4-FFF2-40B4-BE49-F238E27FC236}">
                <a16:creationId xmlns:a16="http://schemas.microsoft.com/office/drawing/2014/main" xmlns="" id="{7DC064A3-6657-0944-B443-057FCD6D57E0}"/>
              </a:ext>
            </a:extLst>
          </p:cNvPr>
          <p:cNvSpPr txBox="1"/>
          <p:nvPr userDrawn="1"/>
        </p:nvSpPr>
        <p:spPr>
          <a:xfrm>
            <a:off x="2109727" y="6429087"/>
            <a:ext cx="7972546" cy="276999"/>
          </a:xfrm>
          <a:prstGeom prst="rect">
            <a:avLst/>
          </a:prstGeom>
          <a:noFill/>
        </p:spPr>
        <p:txBody>
          <a:bodyPr wrap="square" rtlCol="0">
            <a:spAutoFit/>
          </a:bodyPr>
          <a:lstStyle/>
          <a:p>
            <a:pPr algn="ctr"/>
            <a:r>
              <a:rPr kumimoji="1" lang="en" altLang="zh-CN" sz="1200" dirty="0">
                <a:solidFill>
                  <a:schemeClr val="tx1">
                    <a:lumMod val="50000"/>
                    <a:lumOff val="50000"/>
                  </a:schemeClr>
                </a:solidFill>
                <a:latin typeface="+mn-lt"/>
                <a:ea typeface="+mn-ea"/>
              </a:rPr>
              <a:t>BEIJING UNIVERSITY OF POSTS AND TELECOMMUNICATIONS</a:t>
            </a:r>
            <a:r>
              <a:rPr kumimoji="1" lang="zh-CN" altLang="en-US" sz="1200" dirty="0">
                <a:solidFill>
                  <a:schemeClr val="tx1">
                    <a:lumMod val="50000"/>
                    <a:lumOff val="50000"/>
                  </a:schemeClr>
                </a:solidFill>
                <a:latin typeface="+mn-lt"/>
                <a:ea typeface="+mn-ea"/>
              </a:rPr>
              <a:t> </a:t>
            </a:r>
            <a:r>
              <a:rPr kumimoji="1" lang="en-US" altLang="zh-CN" sz="1200" dirty="0">
                <a:solidFill>
                  <a:schemeClr val="tx1">
                    <a:lumMod val="50000"/>
                    <a:lumOff val="50000"/>
                  </a:schemeClr>
                </a:solidFill>
                <a:latin typeface="+mn-lt"/>
                <a:ea typeface="+mn-ea"/>
              </a:rPr>
              <a:t>&amp;</a:t>
            </a:r>
            <a:r>
              <a:rPr kumimoji="1" lang="zh-CN" altLang="en-US" sz="1200" dirty="0">
                <a:solidFill>
                  <a:schemeClr val="tx1">
                    <a:lumMod val="50000"/>
                    <a:lumOff val="50000"/>
                  </a:schemeClr>
                </a:solidFill>
                <a:latin typeface="+mn-lt"/>
                <a:ea typeface="+mn-ea"/>
              </a:rPr>
              <a:t> </a:t>
            </a:r>
            <a:r>
              <a:rPr kumimoji="1" lang="en-US" altLang="zh-CN" sz="1200" dirty="0">
                <a:solidFill>
                  <a:schemeClr val="tx1">
                    <a:lumMod val="50000"/>
                    <a:lumOff val="50000"/>
                  </a:schemeClr>
                </a:solidFill>
                <a:latin typeface="+mn-lt"/>
                <a:ea typeface="+mn-ea"/>
              </a:rPr>
              <a:t>HUAWEI</a:t>
            </a:r>
            <a:endParaRPr kumimoji="1" lang="zh-CN" altLang="en-US" sz="1200" dirty="0">
              <a:solidFill>
                <a:schemeClr val="tx1">
                  <a:lumMod val="50000"/>
                  <a:lumOff val="50000"/>
                </a:schemeClr>
              </a:solidFill>
              <a:latin typeface="+mn-lt"/>
              <a:ea typeface="+mn-ea"/>
            </a:endParaRPr>
          </a:p>
        </p:txBody>
      </p:sp>
      <p:cxnSp>
        <p:nvCxnSpPr>
          <p:cNvPr id="12" name="直线连接符 11">
            <a:extLst>
              <a:ext uri="{FF2B5EF4-FFF2-40B4-BE49-F238E27FC236}">
                <a16:creationId xmlns:a16="http://schemas.microsoft.com/office/drawing/2014/main" xmlns="" id="{325162FA-9A0C-3445-96B9-4DBF5730A6DD}"/>
              </a:ext>
            </a:extLst>
          </p:cNvPr>
          <p:cNvCxnSpPr>
            <a:cxnSpLocks/>
          </p:cNvCxnSpPr>
          <p:nvPr userDrawn="1"/>
        </p:nvCxnSpPr>
        <p:spPr>
          <a:xfrm>
            <a:off x="820200" y="6405952"/>
            <a:ext cx="105516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3" name="矩形 12">
            <a:extLst>
              <a:ext uri="{FF2B5EF4-FFF2-40B4-BE49-F238E27FC236}">
                <a16:creationId xmlns:a16="http://schemas.microsoft.com/office/drawing/2014/main" xmlns="" id="{D499C294-CD26-594F-A3D0-126EF0E525B9}"/>
              </a:ext>
            </a:extLst>
          </p:cNvPr>
          <p:cNvSpPr/>
          <p:nvPr userDrawn="1"/>
        </p:nvSpPr>
        <p:spPr>
          <a:xfrm rot="-2700000">
            <a:off x="-114224" y="525377"/>
            <a:ext cx="1260000" cy="36000"/>
          </a:xfrm>
          <a:prstGeom prst="rect">
            <a:avLst/>
          </a:prstGeom>
          <a:solidFill>
            <a:srgbClr val="052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矩形 13">
            <a:extLst>
              <a:ext uri="{FF2B5EF4-FFF2-40B4-BE49-F238E27FC236}">
                <a16:creationId xmlns:a16="http://schemas.microsoft.com/office/drawing/2014/main" xmlns="" id="{C6F931A6-20BA-DC40-A816-3E95F94C06C1}"/>
              </a:ext>
            </a:extLst>
          </p:cNvPr>
          <p:cNvSpPr/>
          <p:nvPr userDrawn="1"/>
        </p:nvSpPr>
        <p:spPr>
          <a:xfrm rot="-2700000">
            <a:off x="572494" y="184358"/>
            <a:ext cx="288000" cy="18000"/>
          </a:xfrm>
          <a:prstGeom prst="rect">
            <a:avLst/>
          </a:prstGeom>
          <a:solidFill>
            <a:srgbClr val="052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矩形 14">
            <a:extLst>
              <a:ext uri="{FF2B5EF4-FFF2-40B4-BE49-F238E27FC236}">
                <a16:creationId xmlns:a16="http://schemas.microsoft.com/office/drawing/2014/main" xmlns="" id="{B85CA4F8-C121-B547-A174-3896CA22215B}"/>
              </a:ext>
            </a:extLst>
          </p:cNvPr>
          <p:cNvSpPr/>
          <p:nvPr userDrawn="1"/>
        </p:nvSpPr>
        <p:spPr>
          <a:xfrm rot="-2700000">
            <a:off x="175544" y="884395"/>
            <a:ext cx="288000" cy="18000"/>
          </a:xfrm>
          <a:prstGeom prst="rect">
            <a:avLst/>
          </a:prstGeom>
          <a:solidFill>
            <a:srgbClr val="052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矩形 15">
            <a:extLst>
              <a:ext uri="{FF2B5EF4-FFF2-40B4-BE49-F238E27FC236}">
                <a16:creationId xmlns:a16="http://schemas.microsoft.com/office/drawing/2014/main" xmlns="" id="{1D9543E2-871A-BC49-ACEB-698200F6688C}"/>
              </a:ext>
            </a:extLst>
          </p:cNvPr>
          <p:cNvSpPr/>
          <p:nvPr userDrawn="1"/>
        </p:nvSpPr>
        <p:spPr>
          <a:xfrm>
            <a:off x="819726" y="922145"/>
            <a:ext cx="10551600" cy="360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标题 1">
            <a:extLst>
              <a:ext uri="{FF2B5EF4-FFF2-40B4-BE49-F238E27FC236}">
                <a16:creationId xmlns:a16="http://schemas.microsoft.com/office/drawing/2014/main" xmlns="" id="{C8C953AE-B047-874E-9EE3-0DFF8B581CBD}"/>
              </a:ext>
            </a:extLst>
          </p:cNvPr>
          <p:cNvSpPr>
            <a:spLocks noGrp="1"/>
          </p:cNvSpPr>
          <p:nvPr>
            <p:ph type="title"/>
          </p:nvPr>
        </p:nvSpPr>
        <p:spPr>
          <a:xfrm>
            <a:off x="819730" y="365126"/>
            <a:ext cx="10552540" cy="549274"/>
          </a:xfrm>
        </p:spPr>
        <p:txBody>
          <a:bodyPr>
            <a:normAutofit/>
          </a:bodyPr>
          <a:lstStyle>
            <a:lvl1pPr>
              <a:defRPr sz="2000" b="0" i="0">
                <a:solidFill>
                  <a:srgbClr val="002647"/>
                </a:solidFill>
                <a:latin typeface="+mj-ea"/>
                <a:ea typeface="+mj-ea"/>
              </a:defRPr>
            </a:lvl1pPr>
          </a:lstStyle>
          <a:p>
            <a:r>
              <a:rPr kumimoji="1" lang="zh-CN" altLang="en-US" dirty="0"/>
              <a:t>单击此处编辑母版标题样式</a:t>
            </a:r>
          </a:p>
        </p:txBody>
      </p:sp>
      <p:sp>
        <p:nvSpPr>
          <p:cNvPr id="18" name="文本占位符 17">
            <a:extLst>
              <a:ext uri="{FF2B5EF4-FFF2-40B4-BE49-F238E27FC236}">
                <a16:creationId xmlns:a16="http://schemas.microsoft.com/office/drawing/2014/main" xmlns="" id="{B70B654A-9B91-D740-AE29-444A7CD6F721}"/>
              </a:ext>
            </a:extLst>
          </p:cNvPr>
          <p:cNvSpPr>
            <a:spLocks noGrp="1"/>
          </p:cNvSpPr>
          <p:nvPr>
            <p:ph type="body" sz="quarter" idx="14" hasCustomPrompt="1"/>
          </p:nvPr>
        </p:nvSpPr>
        <p:spPr>
          <a:xfrm>
            <a:off x="211826" y="365126"/>
            <a:ext cx="607900" cy="356503"/>
          </a:xfrm>
          <a:solidFill>
            <a:schemeClr val="bg1"/>
          </a:solidFill>
        </p:spPr>
        <p:txBody>
          <a:bodyPr>
            <a:noAutofit/>
          </a:bodyPr>
          <a:lstStyle>
            <a:lvl1pPr marL="0" indent="0" algn="ctr">
              <a:buNone/>
              <a:defRPr sz="2400">
                <a:solidFill>
                  <a:srgbClr val="052547"/>
                </a:solidFill>
                <a:latin typeface="+mj-ea"/>
                <a:ea typeface="+mj-ea"/>
              </a:defRPr>
            </a:lvl1pPr>
            <a:lvl2pPr marL="457200" indent="0">
              <a:buNone/>
              <a:defRPr sz="2800">
                <a:solidFill>
                  <a:schemeClr val="bg1"/>
                </a:solidFill>
                <a:latin typeface="+mj-ea"/>
                <a:ea typeface="+mj-ea"/>
              </a:defRPr>
            </a:lvl2pPr>
            <a:lvl3pPr marL="914400" indent="0">
              <a:buNone/>
              <a:defRPr sz="2800">
                <a:solidFill>
                  <a:schemeClr val="bg1"/>
                </a:solidFill>
                <a:latin typeface="+mj-ea"/>
                <a:ea typeface="+mj-ea"/>
              </a:defRPr>
            </a:lvl3pPr>
            <a:lvl4pPr marL="1371600" indent="0">
              <a:buNone/>
              <a:defRPr sz="2800">
                <a:solidFill>
                  <a:schemeClr val="bg1"/>
                </a:solidFill>
                <a:latin typeface="+mj-ea"/>
                <a:ea typeface="+mj-ea"/>
              </a:defRPr>
            </a:lvl4pPr>
            <a:lvl5pPr marL="1828800" indent="0">
              <a:buNone/>
              <a:defRPr sz="2800">
                <a:solidFill>
                  <a:schemeClr val="bg1"/>
                </a:solidFill>
                <a:latin typeface="+mj-ea"/>
                <a:ea typeface="+mj-ea"/>
              </a:defRPr>
            </a:lvl5pPr>
          </a:lstStyle>
          <a:p>
            <a:pPr lvl="0"/>
            <a:r>
              <a:rPr kumimoji="1" lang="en-US" altLang="zh-CN" dirty="0"/>
              <a:t>01</a:t>
            </a:r>
            <a:endParaRPr kumimoji="1" lang="zh-CN" altLang="en-US" dirty="0"/>
          </a:p>
        </p:txBody>
      </p:sp>
      <p:sp>
        <p:nvSpPr>
          <p:cNvPr id="25" name="图片占位符 7">
            <a:extLst>
              <a:ext uri="{FF2B5EF4-FFF2-40B4-BE49-F238E27FC236}">
                <a16:creationId xmlns:a16="http://schemas.microsoft.com/office/drawing/2014/main" xmlns="" id="{CB3D16A1-8EF3-044A-89D1-C318034D0C96}"/>
              </a:ext>
            </a:extLst>
          </p:cNvPr>
          <p:cNvSpPr>
            <a:spLocks noGrp="1"/>
          </p:cNvSpPr>
          <p:nvPr>
            <p:ph type="pic" sz="quarter" idx="17"/>
          </p:nvPr>
        </p:nvSpPr>
        <p:spPr>
          <a:xfrm>
            <a:off x="3568313" y="2509117"/>
            <a:ext cx="2305840" cy="3539039"/>
          </a:xfrm>
          <a:solidFill>
            <a:schemeClr val="bg1">
              <a:lumMod val="95000"/>
            </a:schemeClr>
          </a:solidFill>
        </p:spPr>
        <p:txBody>
          <a:bodyPr>
            <a:normAutofit/>
          </a:bodyPr>
          <a:lstStyle>
            <a:lvl1pPr marL="0" indent="0">
              <a:buNone/>
              <a:defRPr sz="2000"/>
            </a:lvl1pPr>
          </a:lstStyle>
          <a:p>
            <a:endParaRPr kumimoji="1" lang="zh-CN" altLang="en-US" dirty="0"/>
          </a:p>
        </p:txBody>
      </p:sp>
      <p:sp>
        <p:nvSpPr>
          <p:cNvPr id="26" name="图片占位符 7">
            <a:extLst>
              <a:ext uri="{FF2B5EF4-FFF2-40B4-BE49-F238E27FC236}">
                <a16:creationId xmlns:a16="http://schemas.microsoft.com/office/drawing/2014/main" xmlns="" id="{785AD733-7C05-4F40-B053-1EFB422E5299}"/>
              </a:ext>
            </a:extLst>
          </p:cNvPr>
          <p:cNvSpPr>
            <a:spLocks noGrp="1"/>
          </p:cNvSpPr>
          <p:nvPr>
            <p:ph type="pic" sz="quarter" idx="18"/>
          </p:nvPr>
        </p:nvSpPr>
        <p:spPr>
          <a:xfrm>
            <a:off x="6316900" y="1420611"/>
            <a:ext cx="2305840" cy="3539039"/>
          </a:xfrm>
          <a:solidFill>
            <a:schemeClr val="bg1">
              <a:lumMod val="95000"/>
            </a:schemeClr>
          </a:solidFill>
        </p:spPr>
        <p:txBody>
          <a:bodyPr>
            <a:normAutofit/>
          </a:bodyPr>
          <a:lstStyle>
            <a:lvl1pPr marL="0" indent="0">
              <a:buNone/>
              <a:defRPr sz="2000"/>
            </a:lvl1pPr>
          </a:lstStyle>
          <a:p>
            <a:endParaRPr kumimoji="1" lang="zh-CN" altLang="en-US" dirty="0"/>
          </a:p>
        </p:txBody>
      </p:sp>
      <p:sp>
        <p:nvSpPr>
          <p:cNvPr id="27" name="图片占位符 7">
            <a:extLst>
              <a:ext uri="{FF2B5EF4-FFF2-40B4-BE49-F238E27FC236}">
                <a16:creationId xmlns:a16="http://schemas.microsoft.com/office/drawing/2014/main" xmlns="" id="{DA9B1037-6CDD-254E-A61E-72CDF42EA0F4}"/>
              </a:ext>
            </a:extLst>
          </p:cNvPr>
          <p:cNvSpPr>
            <a:spLocks noGrp="1"/>
          </p:cNvSpPr>
          <p:nvPr>
            <p:ph type="pic" sz="quarter" idx="19"/>
          </p:nvPr>
        </p:nvSpPr>
        <p:spPr>
          <a:xfrm>
            <a:off x="9065486" y="2509117"/>
            <a:ext cx="2305840" cy="3539039"/>
          </a:xfrm>
          <a:solidFill>
            <a:schemeClr val="bg1">
              <a:lumMod val="95000"/>
            </a:schemeClr>
          </a:solidFill>
        </p:spPr>
        <p:txBody>
          <a:bodyPr>
            <a:normAutofit/>
          </a:bodyPr>
          <a:lstStyle>
            <a:lvl1pPr marL="0" indent="0">
              <a:buNone/>
              <a:defRPr sz="2000"/>
            </a:lvl1pPr>
          </a:lstStyle>
          <a:p>
            <a:endParaRPr kumimoji="1" lang="zh-CN" altLang="en-US" dirty="0"/>
          </a:p>
        </p:txBody>
      </p:sp>
      <p:sp>
        <p:nvSpPr>
          <p:cNvPr id="3" name="文本占位符 2">
            <a:extLst>
              <a:ext uri="{FF2B5EF4-FFF2-40B4-BE49-F238E27FC236}">
                <a16:creationId xmlns:a16="http://schemas.microsoft.com/office/drawing/2014/main" xmlns="" id="{C8A9BD5F-B4B5-F044-BF29-48C68F93FEA7}"/>
              </a:ext>
            </a:extLst>
          </p:cNvPr>
          <p:cNvSpPr>
            <a:spLocks noGrp="1"/>
          </p:cNvSpPr>
          <p:nvPr>
            <p:ph type="body" sz="quarter" idx="20" hasCustomPrompt="1"/>
          </p:nvPr>
        </p:nvSpPr>
        <p:spPr>
          <a:xfrm>
            <a:off x="819726" y="5124535"/>
            <a:ext cx="2305840" cy="923611"/>
          </a:xfrm>
        </p:spPr>
        <p:txBody>
          <a:bodyPr>
            <a:noAutofit/>
          </a:bodyPr>
          <a:lstStyle>
            <a:lvl1pPr marL="0" indent="0">
              <a:buNone/>
              <a:defRPr sz="1600"/>
            </a:lvl1pPr>
            <a:lvl2pPr>
              <a:defRPr sz="1200"/>
            </a:lvl2pPr>
            <a:lvl3pPr>
              <a:defRPr sz="1200"/>
            </a:lvl3pPr>
            <a:lvl4pPr>
              <a:defRPr sz="1200"/>
            </a:lvl4pPr>
            <a:lvl5pPr>
              <a:defRPr sz="1200"/>
            </a:lvl5pPr>
          </a:lstStyle>
          <a:p>
            <a:pPr lvl="0"/>
            <a:r>
              <a:rPr kumimoji="1" lang="zh-CN" altLang="en-US" sz="1600" dirty="0"/>
              <a:t>插入文字</a:t>
            </a:r>
            <a:endParaRPr kumimoji="1" lang="zh-CN" altLang="en-US" dirty="0"/>
          </a:p>
        </p:txBody>
      </p:sp>
      <p:sp>
        <p:nvSpPr>
          <p:cNvPr id="28" name="文本占位符 2">
            <a:extLst>
              <a:ext uri="{FF2B5EF4-FFF2-40B4-BE49-F238E27FC236}">
                <a16:creationId xmlns:a16="http://schemas.microsoft.com/office/drawing/2014/main" xmlns="" id="{02A17045-A2BC-994D-96C1-C03807A3FD29}"/>
              </a:ext>
            </a:extLst>
          </p:cNvPr>
          <p:cNvSpPr>
            <a:spLocks noGrp="1"/>
          </p:cNvSpPr>
          <p:nvPr>
            <p:ph type="body" sz="quarter" idx="21" hasCustomPrompt="1"/>
          </p:nvPr>
        </p:nvSpPr>
        <p:spPr>
          <a:xfrm>
            <a:off x="3568313" y="1420611"/>
            <a:ext cx="2305840" cy="923611"/>
          </a:xfrm>
        </p:spPr>
        <p:txBody>
          <a:bodyPr>
            <a:noAutofit/>
          </a:bodyPr>
          <a:lstStyle>
            <a:lvl1pPr marL="0" indent="0">
              <a:buNone/>
              <a:defRPr sz="1600"/>
            </a:lvl1pPr>
            <a:lvl2pPr>
              <a:defRPr sz="1200"/>
            </a:lvl2pPr>
            <a:lvl3pPr>
              <a:defRPr sz="1200"/>
            </a:lvl3pPr>
            <a:lvl4pPr>
              <a:defRPr sz="1200"/>
            </a:lvl4pPr>
            <a:lvl5pPr>
              <a:defRPr sz="1200"/>
            </a:lvl5pPr>
          </a:lstStyle>
          <a:p>
            <a:pPr lvl="0"/>
            <a:r>
              <a:rPr kumimoji="1" lang="zh-CN" altLang="en-US" sz="1600" dirty="0"/>
              <a:t>插入文字</a:t>
            </a:r>
            <a:endParaRPr kumimoji="1" lang="zh-CN" altLang="en-US" dirty="0"/>
          </a:p>
        </p:txBody>
      </p:sp>
      <p:sp>
        <p:nvSpPr>
          <p:cNvPr id="29" name="文本占位符 2">
            <a:extLst>
              <a:ext uri="{FF2B5EF4-FFF2-40B4-BE49-F238E27FC236}">
                <a16:creationId xmlns:a16="http://schemas.microsoft.com/office/drawing/2014/main" xmlns="" id="{A25E0834-E8EE-8848-A2A6-823A14A15E95}"/>
              </a:ext>
            </a:extLst>
          </p:cNvPr>
          <p:cNvSpPr>
            <a:spLocks noGrp="1"/>
          </p:cNvSpPr>
          <p:nvPr>
            <p:ph type="body" sz="quarter" idx="22" hasCustomPrompt="1"/>
          </p:nvPr>
        </p:nvSpPr>
        <p:spPr>
          <a:xfrm>
            <a:off x="6316900" y="5124535"/>
            <a:ext cx="2305840" cy="923611"/>
          </a:xfrm>
        </p:spPr>
        <p:txBody>
          <a:bodyPr>
            <a:noAutofit/>
          </a:bodyPr>
          <a:lstStyle>
            <a:lvl1pPr marL="0" indent="0">
              <a:buNone/>
              <a:defRPr sz="1600"/>
            </a:lvl1pPr>
            <a:lvl2pPr>
              <a:defRPr sz="1200"/>
            </a:lvl2pPr>
            <a:lvl3pPr>
              <a:defRPr sz="1200"/>
            </a:lvl3pPr>
            <a:lvl4pPr>
              <a:defRPr sz="1200"/>
            </a:lvl4pPr>
            <a:lvl5pPr>
              <a:defRPr sz="1200"/>
            </a:lvl5pPr>
          </a:lstStyle>
          <a:p>
            <a:pPr lvl="0"/>
            <a:r>
              <a:rPr kumimoji="1" lang="zh-CN" altLang="en-US" sz="1600" dirty="0"/>
              <a:t>插入文字</a:t>
            </a:r>
            <a:endParaRPr kumimoji="1" lang="zh-CN" altLang="en-US" dirty="0"/>
          </a:p>
        </p:txBody>
      </p:sp>
      <p:sp>
        <p:nvSpPr>
          <p:cNvPr id="30" name="文本占位符 2">
            <a:extLst>
              <a:ext uri="{FF2B5EF4-FFF2-40B4-BE49-F238E27FC236}">
                <a16:creationId xmlns:a16="http://schemas.microsoft.com/office/drawing/2014/main" xmlns="" id="{64A1B8E1-0B58-B843-B23D-0871477A3F7E}"/>
              </a:ext>
            </a:extLst>
          </p:cNvPr>
          <p:cNvSpPr>
            <a:spLocks noGrp="1"/>
          </p:cNvSpPr>
          <p:nvPr>
            <p:ph type="body" sz="quarter" idx="23" hasCustomPrompt="1"/>
          </p:nvPr>
        </p:nvSpPr>
        <p:spPr>
          <a:xfrm>
            <a:off x="9065486" y="1420610"/>
            <a:ext cx="2305840" cy="923611"/>
          </a:xfrm>
        </p:spPr>
        <p:txBody>
          <a:bodyPr>
            <a:noAutofit/>
          </a:bodyPr>
          <a:lstStyle>
            <a:lvl1pPr marL="0" indent="0">
              <a:buNone/>
              <a:defRPr sz="1600"/>
            </a:lvl1pPr>
            <a:lvl2pPr>
              <a:defRPr sz="1200"/>
            </a:lvl2pPr>
            <a:lvl3pPr>
              <a:defRPr sz="1200"/>
            </a:lvl3pPr>
            <a:lvl4pPr>
              <a:defRPr sz="1200"/>
            </a:lvl4pPr>
            <a:lvl5pPr>
              <a:defRPr sz="1200"/>
            </a:lvl5pPr>
          </a:lstStyle>
          <a:p>
            <a:pPr lvl="0"/>
            <a:r>
              <a:rPr kumimoji="1" lang="zh-CN" altLang="en-US" sz="1600" dirty="0"/>
              <a:t>插入文字</a:t>
            </a:r>
            <a:endParaRPr kumimoji="1" lang="zh-CN" altLang="en-US" dirty="0"/>
          </a:p>
        </p:txBody>
      </p:sp>
    </p:spTree>
    <p:extLst>
      <p:ext uri="{BB962C8B-B14F-4D97-AF65-F5344CB8AC3E}">
        <p14:creationId xmlns:p14="http://schemas.microsoft.com/office/powerpoint/2010/main" val="6112011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标题和图片-2">
    <p:spTree>
      <p:nvGrpSpPr>
        <p:cNvPr id="1" name=""/>
        <p:cNvGrpSpPr/>
        <p:nvPr/>
      </p:nvGrpSpPr>
      <p:grpSpPr>
        <a:xfrm>
          <a:off x="0" y="0"/>
          <a:ext cx="0" cy="0"/>
          <a:chOff x="0" y="0"/>
          <a:chExt cx="0" cy="0"/>
        </a:xfrm>
      </p:grpSpPr>
      <p:sp>
        <p:nvSpPr>
          <p:cNvPr id="22" name="内容占位符 2">
            <a:extLst>
              <a:ext uri="{FF2B5EF4-FFF2-40B4-BE49-F238E27FC236}">
                <a16:creationId xmlns:a16="http://schemas.microsoft.com/office/drawing/2014/main" xmlns="" id="{FF7BABF4-43D8-2F4F-A4ED-C7E5587EE453}"/>
              </a:ext>
            </a:extLst>
          </p:cNvPr>
          <p:cNvSpPr>
            <a:spLocks noGrp="1"/>
          </p:cNvSpPr>
          <p:nvPr>
            <p:ph idx="1"/>
          </p:nvPr>
        </p:nvSpPr>
        <p:spPr>
          <a:xfrm>
            <a:off x="819729" y="4845275"/>
            <a:ext cx="10552543" cy="1331687"/>
          </a:xfrm>
        </p:spPr>
        <p:txBody>
          <a:bodyPr>
            <a:normAutofit/>
          </a:bodyPr>
          <a:lstStyle>
            <a:lvl1pPr marL="0" indent="0" algn="just">
              <a:buNone/>
              <a:defRPr sz="1800">
                <a:solidFill>
                  <a:schemeClr val="tx1">
                    <a:lumMod val="85000"/>
                    <a:lumOff val="15000"/>
                  </a:schemeClr>
                </a:solidFill>
              </a:defRPr>
            </a:lvl1pPr>
            <a:lvl2pPr marL="457200" indent="0" algn="just">
              <a:buNone/>
              <a:defRPr sz="2000"/>
            </a:lvl2pPr>
            <a:lvl3pPr marL="914400" indent="0" algn="just">
              <a:buNone/>
              <a:defRPr sz="2000"/>
            </a:lvl3pPr>
            <a:lvl4pPr marL="1371600" indent="0" algn="just">
              <a:buNone/>
              <a:defRPr sz="2000"/>
            </a:lvl4pPr>
            <a:lvl5pPr marL="1828800" indent="0" algn="just">
              <a:buNone/>
              <a:defRPr sz="2000"/>
            </a:lvl5pPr>
          </a:lstStyle>
          <a:p>
            <a:pPr lvl="0"/>
            <a:r>
              <a:rPr kumimoji="1" lang="zh-CN" altLang="en-US" dirty="0"/>
              <a:t>单击此处编辑母版文本样式</a:t>
            </a:r>
            <a:endParaRPr kumimoji="1" lang="en-US" altLang="zh-CN" dirty="0"/>
          </a:p>
        </p:txBody>
      </p:sp>
      <p:sp>
        <p:nvSpPr>
          <p:cNvPr id="23" name="图片占位符 7">
            <a:extLst>
              <a:ext uri="{FF2B5EF4-FFF2-40B4-BE49-F238E27FC236}">
                <a16:creationId xmlns:a16="http://schemas.microsoft.com/office/drawing/2014/main" xmlns="" id="{A1CB9C66-E9C6-734F-82DE-A1EFCFFF292E}"/>
              </a:ext>
            </a:extLst>
          </p:cNvPr>
          <p:cNvSpPr>
            <a:spLocks noGrp="1"/>
          </p:cNvSpPr>
          <p:nvPr>
            <p:ph type="pic" sz="quarter" idx="13"/>
          </p:nvPr>
        </p:nvSpPr>
        <p:spPr>
          <a:xfrm>
            <a:off x="819730" y="1307912"/>
            <a:ext cx="3301199" cy="3300627"/>
          </a:xfrm>
          <a:solidFill>
            <a:schemeClr val="bg1">
              <a:lumMod val="95000"/>
            </a:schemeClr>
          </a:solidFill>
        </p:spPr>
        <p:txBody>
          <a:bodyPr>
            <a:normAutofit/>
          </a:bodyPr>
          <a:lstStyle>
            <a:lvl1pPr marL="0" indent="0">
              <a:buNone/>
              <a:defRPr sz="2000"/>
            </a:lvl1pPr>
          </a:lstStyle>
          <a:p>
            <a:endParaRPr kumimoji="1" lang="zh-CN" altLang="en-US" dirty="0"/>
          </a:p>
        </p:txBody>
      </p:sp>
      <p:sp>
        <p:nvSpPr>
          <p:cNvPr id="26" name="日期占位符 3">
            <a:extLst>
              <a:ext uri="{FF2B5EF4-FFF2-40B4-BE49-F238E27FC236}">
                <a16:creationId xmlns:a16="http://schemas.microsoft.com/office/drawing/2014/main" xmlns="" id="{630EC3BF-8241-214A-B737-60A08B9F2DD7}"/>
              </a:ext>
            </a:extLst>
          </p:cNvPr>
          <p:cNvSpPr>
            <a:spLocks noGrp="1"/>
          </p:cNvSpPr>
          <p:nvPr>
            <p:ph type="dt" sz="half" idx="10"/>
          </p:nvPr>
        </p:nvSpPr>
        <p:spPr>
          <a:xfrm>
            <a:off x="819726" y="6413698"/>
            <a:ext cx="1083197" cy="307777"/>
          </a:xfrm>
        </p:spPr>
        <p:txBody>
          <a:bodyPr/>
          <a:lstStyle>
            <a:lvl1pPr>
              <a:defRPr sz="1200"/>
            </a:lvl1pPr>
          </a:lstStyle>
          <a:p>
            <a:fld id="{D342AF8A-6C9F-6440-B81F-0F8AB8C85483}" type="datetime1">
              <a:rPr kumimoji="1" lang="zh-CN" altLang="en-US" smtClean="0"/>
              <a:pPr/>
              <a:t>2020-11-19</a:t>
            </a:fld>
            <a:endParaRPr kumimoji="1" lang="zh-CN" altLang="en-US" dirty="0"/>
          </a:p>
        </p:txBody>
      </p:sp>
      <p:sp>
        <p:nvSpPr>
          <p:cNvPr id="27" name="灯片编号占位符 5">
            <a:extLst>
              <a:ext uri="{FF2B5EF4-FFF2-40B4-BE49-F238E27FC236}">
                <a16:creationId xmlns:a16="http://schemas.microsoft.com/office/drawing/2014/main" xmlns="" id="{D197CABB-3D76-E348-AE4C-E2CBE4D39648}"/>
              </a:ext>
            </a:extLst>
          </p:cNvPr>
          <p:cNvSpPr>
            <a:spLocks noGrp="1"/>
          </p:cNvSpPr>
          <p:nvPr>
            <p:ph type="sldNum" sz="quarter" idx="12"/>
          </p:nvPr>
        </p:nvSpPr>
        <p:spPr>
          <a:xfrm>
            <a:off x="10053251" y="6413698"/>
            <a:ext cx="1318549" cy="307777"/>
          </a:xfrm>
        </p:spPr>
        <p:txBody>
          <a:bodyPr/>
          <a:lstStyle>
            <a:lvl1pPr>
              <a:defRPr sz="1200"/>
            </a:lvl1pPr>
          </a:lstStyle>
          <a:p>
            <a:r>
              <a:rPr kumimoji="1" lang="en-US" altLang="zh-CN"/>
              <a:t>PAGE</a:t>
            </a:r>
            <a:r>
              <a:rPr kumimoji="1" lang="zh-CN" altLang="en-US"/>
              <a:t> </a:t>
            </a:r>
            <a:fld id="{45C466B8-AFC2-AE4B-94BC-EF87A0F7179E}" type="slidenum">
              <a:rPr kumimoji="1" lang="zh-CN" altLang="en-US" smtClean="0"/>
              <a:pPr/>
              <a:t>‹#›</a:t>
            </a:fld>
            <a:endParaRPr kumimoji="1" lang="zh-CN" altLang="en-US" dirty="0"/>
          </a:p>
        </p:txBody>
      </p:sp>
      <p:sp>
        <p:nvSpPr>
          <p:cNvPr id="28" name="文本框 27">
            <a:extLst>
              <a:ext uri="{FF2B5EF4-FFF2-40B4-BE49-F238E27FC236}">
                <a16:creationId xmlns:a16="http://schemas.microsoft.com/office/drawing/2014/main" xmlns="" id="{9F9F4C5F-869F-E746-8E5C-30C5438C30ED}"/>
              </a:ext>
            </a:extLst>
          </p:cNvPr>
          <p:cNvSpPr txBox="1"/>
          <p:nvPr userDrawn="1"/>
        </p:nvSpPr>
        <p:spPr>
          <a:xfrm>
            <a:off x="2109727" y="6429087"/>
            <a:ext cx="7972546" cy="276999"/>
          </a:xfrm>
          <a:prstGeom prst="rect">
            <a:avLst/>
          </a:prstGeom>
          <a:noFill/>
        </p:spPr>
        <p:txBody>
          <a:bodyPr wrap="square" rtlCol="0">
            <a:spAutoFit/>
          </a:bodyPr>
          <a:lstStyle/>
          <a:p>
            <a:pPr algn="ctr"/>
            <a:r>
              <a:rPr kumimoji="1" lang="en" altLang="zh-CN" sz="1200" dirty="0">
                <a:solidFill>
                  <a:schemeClr val="tx1">
                    <a:lumMod val="50000"/>
                    <a:lumOff val="50000"/>
                  </a:schemeClr>
                </a:solidFill>
                <a:latin typeface="+mn-lt"/>
                <a:ea typeface="+mn-ea"/>
              </a:rPr>
              <a:t>BEIJING UNIVERSITY OF POSTS AND TELECOMMUNICATIONS</a:t>
            </a:r>
            <a:r>
              <a:rPr kumimoji="1" lang="zh-CN" altLang="en-US" sz="1200" dirty="0">
                <a:solidFill>
                  <a:schemeClr val="tx1">
                    <a:lumMod val="50000"/>
                    <a:lumOff val="50000"/>
                  </a:schemeClr>
                </a:solidFill>
                <a:latin typeface="+mn-lt"/>
                <a:ea typeface="+mn-ea"/>
              </a:rPr>
              <a:t> </a:t>
            </a:r>
            <a:r>
              <a:rPr kumimoji="1" lang="en-US" altLang="zh-CN" sz="1200" dirty="0">
                <a:solidFill>
                  <a:schemeClr val="tx1">
                    <a:lumMod val="50000"/>
                    <a:lumOff val="50000"/>
                  </a:schemeClr>
                </a:solidFill>
                <a:latin typeface="+mn-lt"/>
                <a:ea typeface="+mn-ea"/>
              </a:rPr>
              <a:t>&amp;</a:t>
            </a:r>
            <a:r>
              <a:rPr kumimoji="1" lang="zh-CN" altLang="en-US" sz="1200" dirty="0">
                <a:solidFill>
                  <a:schemeClr val="tx1">
                    <a:lumMod val="50000"/>
                    <a:lumOff val="50000"/>
                  </a:schemeClr>
                </a:solidFill>
                <a:latin typeface="+mn-lt"/>
                <a:ea typeface="+mn-ea"/>
              </a:rPr>
              <a:t> </a:t>
            </a:r>
            <a:r>
              <a:rPr kumimoji="1" lang="en-US" altLang="zh-CN" sz="1200" dirty="0">
                <a:solidFill>
                  <a:schemeClr val="tx1">
                    <a:lumMod val="50000"/>
                    <a:lumOff val="50000"/>
                  </a:schemeClr>
                </a:solidFill>
                <a:latin typeface="+mn-lt"/>
                <a:ea typeface="+mn-ea"/>
              </a:rPr>
              <a:t>HUAWEI</a:t>
            </a:r>
            <a:endParaRPr kumimoji="1" lang="zh-CN" altLang="en-US" sz="1200" dirty="0">
              <a:solidFill>
                <a:schemeClr val="tx1">
                  <a:lumMod val="50000"/>
                  <a:lumOff val="50000"/>
                </a:schemeClr>
              </a:solidFill>
              <a:latin typeface="+mn-lt"/>
              <a:ea typeface="+mn-ea"/>
            </a:endParaRPr>
          </a:p>
        </p:txBody>
      </p:sp>
      <p:cxnSp>
        <p:nvCxnSpPr>
          <p:cNvPr id="29" name="直线连接符 28">
            <a:extLst>
              <a:ext uri="{FF2B5EF4-FFF2-40B4-BE49-F238E27FC236}">
                <a16:creationId xmlns:a16="http://schemas.microsoft.com/office/drawing/2014/main" xmlns="" id="{C7B6FA07-60C9-634F-8DC5-EF6ED9480D4B}"/>
              </a:ext>
            </a:extLst>
          </p:cNvPr>
          <p:cNvCxnSpPr>
            <a:cxnSpLocks/>
          </p:cNvCxnSpPr>
          <p:nvPr userDrawn="1"/>
        </p:nvCxnSpPr>
        <p:spPr>
          <a:xfrm>
            <a:off x="820200" y="6405952"/>
            <a:ext cx="105516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0" name="矩形 29">
            <a:extLst>
              <a:ext uri="{FF2B5EF4-FFF2-40B4-BE49-F238E27FC236}">
                <a16:creationId xmlns:a16="http://schemas.microsoft.com/office/drawing/2014/main" xmlns="" id="{2BDA323D-6F16-6F4B-817E-385429D41382}"/>
              </a:ext>
            </a:extLst>
          </p:cNvPr>
          <p:cNvSpPr/>
          <p:nvPr userDrawn="1"/>
        </p:nvSpPr>
        <p:spPr>
          <a:xfrm rot="-2700000">
            <a:off x="-114224" y="525377"/>
            <a:ext cx="1260000" cy="36000"/>
          </a:xfrm>
          <a:prstGeom prst="rect">
            <a:avLst/>
          </a:prstGeom>
          <a:solidFill>
            <a:srgbClr val="052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1" name="矩形 30">
            <a:extLst>
              <a:ext uri="{FF2B5EF4-FFF2-40B4-BE49-F238E27FC236}">
                <a16:creationId xmlns:a16="http://schemas.microsoft.com/office/drawing/2014/main" xmlns="" id="{AA36A985-920B-FD4D-8621-6C03C168103F}"/>
              </a:ext>
            </a:extLst>
          </p:cNvPr>
          <p:cNvSpPr/>
          <p:nvPr userDrawn="1"/>
        </p:nvSpPr>
        <p:spPr>
          <a:xfrm rot="-2700000">
            <a:off x="572494" y="184358"/>
            <a:ext cx="288000" cy="18000"/>
          </a:xfrm>
          <a:prstGeom prst="rect">
            <a:avLst/>
          </a:prstGeom>
          <a:solidFill>
            <a:srgbClr val="052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2" name="矩形 31">
            <a:extLst>
              <a:ext uri="{FF2B5EF4-FFF2-40B4-BE49-F238E27FC236}">
                <a16:creationId xmlns:a16="http://schemas.microsoft.com/office/drawing/2014/main" xmlns="" id="{22323A68-898E-114C-817C-BF699570C1AC}"/>
              </a:ext>
            </a:extLst>
          </p:cNvPr>
          <p:cNvSpPr/>
          <p:nvPr userDrawn="1"/>
        </p:nvSpPr>
        <p:spPr>
          <a:xfrm rot="-2700000">
            <a:off x="175544" y="884395"/>
            <a:ext cx="288000" cy="18000"/>
          </a:xfrm>
          <a:prstGeom prst="rect">
            <a:avLst/>
          </a:prstGeom>
          <a:solidFill>
            <a:srgbClr val="052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3" name="矩形 32">
            <a:extLst>
              <a:ext uri="{FF2B5EF4-FFF2-40B4-BE49-F238E27FC236}">
                <a16:creationId xmlns:a16="http://schemas.microsoft.com/office/drawing/2014/main" xmlns="" id="{63A4C61E-5E3F-3E49-8D54-28171864A190}"/>
              </a:ext>
            </a:extLst>
          </p:cNvPr>
          <p:cNvSpPr/>
          <p:nvPr userDrawn="1"/>
        </p:nvSpPr>
        <p:spPr>
          <a:xfrm>
            <a:off x="819726" y="922145"/>
            <a:ext cx="10551600" cy="360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标题 1">
            <a:extLst>
              <a:ext uri="{FF2B5EF4-FFF2-40B4-BE49-F238E27FC236}">
                <a16:creationId xmlns:a16="http://schemas.microsoft.com/office/drawing/2014/main" xmlns="" id="{B6A246FB-92D3-F547-ADE6-A25063A8E2DC}"/>
              </a:ext>
            </a:extLst>
          </p:cNvPr>
          <p:cNvSpPr>
            <a:spLocks noGrp="1"/>
          </p:cNvSpPr>
          <p:nvPr>
            <p:ph type="title"/>
          </p:nvPr>
        </p:nvSpPr>
        <p:spPr>
          <a:xfrm>
            <a:off x="819730" y="365126"/>
            <a:ext cx="10552540" cy="549274"/>
          </a:xfrm>
        </p:spPr>
        <p:txBody>
          <a:bodyPr>
            <a:normAutofit/>
          </a:bodyPr>
          <a:lstStyle>
            <a:lvl1pPr>
              <a:defRPr sz="2000" b="0" i="0">
                <a:solidFill>
                  <a:srgbClr val="002647"/>
                </a:solidFill>
                <a:latin typeface="+mj-ea"/>
                <a:ea typeface="+mj-ea"/>
              </a:defRPr>
            </a:lvl1pPr>
          </a:lstStyle>
          <a:p>
            <a:r>
              <a:rPr kumimoji="1" lang="zh-CN" altLang="en-US" dirty="0"/>
              <a:t>单击此处编辑母版标题样式</a:t>
            </a:r>
          </a:p>
        </p:txBody>
      </p:sp>
      <p:sp>
        <p:nvSpPr>
          <p:cNvPr id="35" name="文本占位符 17">
            <a:extLst>
              <a:ext uri="{FF2B5EF4-FFF2-40B4-BE49-F238E27FC236}">
                <a16:creationId xmlns:a16="http://schemas.microsoft.com/office/drawing/2014/main" xmlns="" id="{1A309A3A-0926-3F42-B0C4-FCB0C1D3CFD3}"/>
              </a:ext>
            </a:extLst>
          </p:cNvPr>
          <p:cNvSpPr>
            <a:spLocks noGrp="1"/>
          </p:cNvSpPr>
          <p:nvPr>
            <p:ph type="body" sz="quarter" idx="14" hasCustomPrompt="1"/>
          </p:nvPr>
        </p:nvSpPr>
        <p:spPr>
          <a:xfrm>
            <a:off x="211826" y="365126"/>
            <a:ext cx="607900" cy="356503"/>
          </a:xfrm>
          <a:solidFill>
            <a:schemeClr val="bg1"/>
          </a:solidFill>
        </p:spPr>
        <p:txBody>
          <a:bodyPr>
            <a:noAutofit/>
          </a:bodyPr>
          <a:lstStyle>
            <a:lvl1pPr marL="0" indent="0" algn="ctr">
              <a:buNone/>
              <a:defRPr sz="2400">
                <a:solidFill>
                  <a:srgbClr val="052547"/>
                </a:solidFill>
                <a:latin typeface="+mj-ea"/>
                <a:ea typeface="+mj-ea"/>
              </a:defRPr>
            </a:lvl1pPr>
            <a:lvl2pPr marL="457200" indent="0">
              <a:buNone/>
              <a:defRPr sz="2800">
                <a:solidFill>
                  <a:schemeClr val="bg1"/>
                </a:solidFill>
                <a:latin typeface="+mj-ea"/>
                <a:ea typeface="+mj-ea"/>
              </a:defRPr>
            </a:lvl2pPr>
            <a:lvl3pPr marL="914400" indent="0">
              <a:buNone/>
              <a:defRPr sz="2800">
                <a:solidFill>
                  <a:schemeClr val="bg1"/>
                </a:solidFill>
                <a:latin typeface="+mj-ea"/>
                <a:ea typeface="+mj-ea"/>
              </a:defRPr>
            </a:lvl3pPr>
            <a:lvl4pPr marL="1371600" indent="0">
              <a:buNone/>
              <a:defRPr sz="2800">
                <a:solidFill>
                  <a:schemeClr val="bg1"/>
                </a:solidFill>
                <a:latin typeface="+mj-ea"/>
                <a:ea typeface="+mj-ea"/>
              </a:defRPr>
            </a:lvl4pPr>
            <a:lvl5pPr marL="1828800" indent="0">
              <a:buNone/>
              <a:defRPr sz="2800">
                <a:solidFill>
                  <a:schemeClr val="bg1"/>
                </a:solidFill>
                <a:latin typeface="+mj-ea"/>
                <a:ea typeface="+mj-ea"/>
              </a:defRPr>
            </a:lvl5pPr>
          </a:lstStyle>
          <a:p>
            <a:pPr lvl="0"/>
            <a:r>
              <a:rPr kumimoji="1" lang="en-US" altLang="zh-CN" dirty="0"/>
              <a:t>01</a:t>
            </a:r>
            <a:endParaRPr kumimoji="1" lang="zh-CN" altLang="en-US" dirty="0"/>
          </a:p>
        </p:txBody>
      </p:sp>
      <p:sp>
        <p:nvSpPr>
          <p:cNvPr id="14" name="图片占位符 7">
            <a:extLst>
              <a:ext uri="{FF2B5EF4-FFF2-40B4-BE49-F238E27FC236}">
                <a16:creationId xmlns:a16="http://schemas.microsoft.com/office/drawing/2014/main" xmlns="" id="{C57A569A-6ABE-7C4E-98CF-112822FD91FB}"/>
              </a:ext>
            </a:extLst>
          </p:cNvPr>
          <p:cNvSpPr>
            <a:spLocks noGrp="1"/>
          </p:cNvSpPr>
          <p:nvPr>
            <p:ph type="pic" sz="quarter" idx="15"/>
          </p:nvPr>
        </p:nvSpPr>
        <p:spPr>
          <a:xfrm>
            <a:off x="8071072" y="1307911"/>
            <a:ext cx="3301200" cy="3300627"/>
          </a:xfrm>
          <a:solidFill>
            <a:schemeClr val="bg1">
              <a:lumMod val="95000"/>
            </a:schemeClr>
          </a:solidFill>
        </p:spPr>
        <p:txBody>
          <a:bodyPr>
            <a:normAutofit/>
          </a:bodyPr>
          <a:lstStyle>
            <a:lvl1pPr marL="0" indent="0">
              <a:buNone/>
              <a:defRPr sz="2000"/>
            </a:lvl1pPr>
          </a:lstStyle>
          <a:p>
            <a:endParaRPr kumimoji="1" lang="zh-CN" altLang="en-US" dirty="0"/>
          </a:p>
        </p:txBody>
      </p:sp>
      <p:sp>
        <p:nvSpPr>
          <p:cNvPr id="2" name="矩形 1">
            <a:extLst>
              <a:ext uri="{FF2B5EF4-FFF2-40B4-BE49-F238E27FC236}">
                <a16:creationId xmlns:a16="http://schemas.microsoft.com/office/drawing/2014/main" xmlns="" id="{ED62826A-4640-9D4B-9064-229E8626870F}"/>
              </a:ext>
            </a:extLst>
          </p:cNvPr>
          <p:cNvSpPr/>
          <p:nvPr userDrawn="1"/>
        </p:nvSpPr>
        <p:spPr>
          <a:xfrm>
            <a:off x="4120929" y="1302650"/>
            <a:ext cx="3950143" cy="33006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412807112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空白页-有页眉页脚">
    <p:spTree>
      <p:nvGrpSpPr>
        <p:cNvPr id="1" name=""/>
        <p:cNvGrpSpPr/>
        <p:nvPr/>
      </p:nvGrpSpPr>
      <p:grpSpPr>
        <a:xfrm>
          <a:off x="0" y="0"/>
          <a:ext cx="0" cy="0"/>
          <a:chOff x="0" y="0"/>
          <a:chExt cx="0" cy="0"/>
        </a:xfrm>
      </p:grpSpPr>
      <p:sp>
        <p:nvSpPr>
          <p:cNvPr id="26" name="日期占位符 3">
            <a:extLst>
              <a:ext uri="{FF2B5EF4-FFF2-40B4-BE49-F238E27FC236}">
                <a16:creationId xmlns:a16="http://schemas.microsoft.com/office/drawing/2014/main" xmlns="" id="{630EC3BF-8241-214A-B737-60A08B9F2DD7}"/>
              </a:ext>
            </a:extLst>
          </p:cNvPr>
          <p:cNvSpPr>
            <a:spLocks noGrp="1"/>
          </p:cNvSpPr>
          <p:nvPr>
            <p:ph type="dt" sz="half" idx="10"/>
          </p:nvPr>
        </p:nvSpPr>
        <p:spPr>
          <a:xfrm>
            <a:off x="819726" y="6413698"/>
            <a:ext cx="1083197" cy="307777"/>
          </a:xfrm>
        </p:spPr>
        <p:txBody>
          <a:bodyPr/>
          <a:lstStyle>
            <a:lvl1pPr>
              <a:defRPr sz="1200"/>
            </a:lvl1pPr>
          </a:lstStyle>
          <a:p>
            <a:fld id="{D342AF8A-6C9F-6440-B81F-0F8AB8C85483}" type="datetime1">
              <a:rPr kumimoji="1" lang="zh-CN" altLang="en-US" smtClean="0"/>
              <a:pPr/>
              <a:t>2020-11-19</a:t>
            </a:fld>
            <a:endParaRPr kumimoji="1" lang="zh-CN" altLang="en-US" dirty="0"/>
          </a:p>
        </p:txBody>
      </p:sp>
      <p:sp>
        <p:nvSpPr>
          <p:cNvPr id="27" name="灯片编号占位符 5">
            <a:extLst>
              <a:ext uri="{FF2B5EF4-FFF2-40B4-BE49-F238E27FC236}">
                <a16:creationId xmlns:a16="http://schemas.microsoft.com/office/drawing/2014/main" xmlns="" id="{D197CABB-3D76-E348-AE4C-E2CBE4D39648}"/>
              </a:ext>
            </a:extLst>
          </p:cNvPr>
          <p:cNvSpPr>
            <a:spLocks noGrp="1"/>
          </p:cNvSpPr>
          <p:nvPr>
            <p:ph type="sldNum" sz="quarter" idx="12"/>
          </p:nvPr>
        </p:nvSpPr>
        <p:spPr>
          <a:xfrm>
            <a:off x="10053251" y="6413698"/>
            <a:ext cx="1318549" cy="307777"/>
          </a:xfrm>
        </p:spPr>
        <p:txBody>
          <a:bodyPr/>
          <a:lstStyle>
            <a:lvl1pPr>
              <a:defRPr sz="1200"/>
            </a:lvl1pPr>
          </a:lstStyle>
          <a:p>
            <a:r>
              <a:rPr kumimoji="1" lang="en-US" altLang="zh-CN"/>
              <a:t>PAGE</a:t>
            </a:r>
            <a:r>
              <a:rPr kumimoji="1" lang="zh-CN" altLang="en-US"/>
              <a:t> </a:t>
            </a:r>
            <a:fld id="{45C466B8-AFC2-AE4B-94BC-EF87A0F7179E}" type="slidenum">
              <a:rPr kumimoji="1" lang="zh-CN" altLang="en-US" smtClean="0"/>
              <a:pPr/>
              <a:t>‹#›</a:t>
            </a:fld>
            <a:endParaRPr kumimoji="1" lang="zh-CN" altLang="en-US" dirty="0"/>
          </a:p>
        </p:txBody>
      </p:sp>
      <p:sp>
        <p:nvSpPr>
          <p:cNvPr id="28" name="文本框 27">
            <a:extLst>
              <a:ext uri="{FF2B5EF4-FFF2-40B4-BE49-F238E27FC236}">
                <a16:creationId xmlns:a16="http://schemas.microsoft.com/office/drawing/2014/main" xmlns="" id="{9F9F4C5F-869F-E746-8E5C-30C5438C30ED}"/>
              </a:ext>
            </a:extLst>
          </p:cNvPr>
          <p:cNvSpPr txBox="1"/>
          <p:nvPr userDrawn="1"/>
        </p:nvSpPr>
        <p:spPr>
          <a:xfrm>
            <a:off x="2109727" y="6429087"/>
            <a:ext cx="7972546" cy="276999"/>
          </a:xfrm>
          <a:prstGeom prst="rect">
            <a:avLst/>
          </a:prstGeom>
          <a:noFill/>
        </p:spPr>
        <p:txBody>
          <a:bodyPr wrap="square" rtlCol="0">
            <a:spAutoFit/>
          </a:bodyPr>
          <a:lstStyle/>
          <a:p>
            <a:pPr algn="ctr"/>
            <a:r>
              <a:rPr kumimoji="1" lang="en" altLang="zh-CN" sz="1200" dirty="0">
                <a:solidFill>
                  <a:schemeClr val="tx1">
                    <a:lumMod val="50000"/>
                    <a:lumOff val="50000"/>
                  </a:schemeClr>
                </a:solidFill>
                <a:latin typeface="+mn-lt"/>
                <a:ea typeface="+mn-ea"/>
              </a:rPr>
              <a:t>BEIJING UNIVERSITY OF POSTS AND TELECOMMUNICATIONS</a:t>
            </a:r>
            <a:r>
              <a:rPr kumimoji="1" lang="zh-CN" altLang="en-US" sz="1200" dirty="0">
                <a:solidFill>
                  <a:schemeClr val="tx1">
                    <a:lumMod val="50000"/>
                    <a:lumOff val="50000"/>
                  </a:schemeClr>
                </a:solidFill>
                <a:latin typeface="+mn-lt"/>
                <a:ea typeface="+mn-ea"/>
              </a:rPr>
              <a:t> </a:t>
            </a:r>
            <a:r>
              <a:rPr kumimoji="1" lang="en-US" altLang="zh-CN" sz="1200" dirty="0">
                <a:solidFill>
                  <a:schemeClr val="tx1">
                    <a:lumMod val="50000"/>
                    <a:lumOff val="50000"/>
                  </a:schemeClr>
                </a:solidFill>
                <a:latin typeface="+mn-lt"/>
                <a:ea typeface="+mn-ea"/>
              </a:rPr>
              <a:t>&amp;</a:t>
            </a:r>
            <a:r>
              <a:rPr kumimoji="1" lang="zh-CN" altLang="en-US" sz="1200" dirty="0">
                <a:solidFill>
                  <a:schemeClr val="tx1">
                    <a:lumMod val="50000"/>
                    <a:lumOff val="50000"/>
                  </a:schemeClr>
                </a:solidFill>
                <a:latin typeface="+mn-lt"/>
                <a:ea typeface="+mn-ea"/>
              </a:rPr>
              <a:t> </a:t>
            </a:r>
            <a:r>
              <a:rPr kumimoji="1" lang="en-US" altLang="zh-CN" sz="1200" dirty="0">
                <a:solidFill>
                  <a:schemeClr val="tx1">
                    <a:lumMod val="50000"/>
                    <a:lumOff val="50000"/>
                  </a:schemeClr>
                </a:solidFill>
                <a:latin typeface="+mn-lt"/>
                <a:ea typeface="+mn-ea"/>
              </a:rPr>
              <a:t>HUAWEI</a:t>
            </a:r>
            <a:endParaRPr kumimoji="1" lang="zh-CN" altLang="en-US" sz="1200" dirty="0">
              <a:solidFill>
                <a:schemeClr val="tx1">
                  <a:lumMod val="50000"/>
                  <a:lumOff val="50000"/>
                </a:schemeClr>
              </a:solidFill>
              <a:latin typeface="+mn-lt"/>
              <a:ea typeface="+mn-ea"/>
            </a:endParaRPr>
          </a:p>
        </p:txBody>
      </p:sp>
      <p:cxnSp>
        <p:nvCxnSpPr>
          <p:cNvPr id="29" name="直线连接符 28">
            <a:extLst>
              <a:ext uri="{FF2B5EF4-FFF2-40B4-BE49-F238E27FC236}">
                <a16:creationId xmlns:a16="http://schemas.microsoft.com/office/drawing/2014/main" xmlns="" id="{C7B6FA07-60C9-634F-8DC5-EF6ED9480D4B}"/>
              </a:ext>
            </a:extLst>
          </p:cNvPr>
          <p:cNvCxnSpPr>
            <a:cxnSpLocks/>
          </p:cNvCxnSpPr>
          <p:nvPr userDrawn="1"/>
        </p:nvCxnSpPr>
        <p:spPr>
          <a:xfrm>
            <a:off x="820200" y="6405952"/>
            <a:ext cx="105516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0" name="矩形 29">
            <a:extLst>
              <a:ext uri="{FF2B5EF4-FFF2-40B4-BE49-F238E27FC236}">
                <a16:creationId xmlns:a16="http://schemas.microsoft.com/office/drawing/2014/main" xmlns="" id="{2BDA323D-6F16-6F4B-817E-385429D41382}"/>
              </a:ext>
            </a:extLst>
          </p:cNvPr>
          <p:cNvSpPr/>
          <p:nvPr userDrawn="1"/>
        </p:nvSpPr>
        <p:spPr>
          <a:xfrm rot="-2700000">
            <a:off x="-114224" y="525377"/>
            <a:ext cx="1260000" cy="36000"/>
          </a:xfrm>
          <a:prstGeom prst="rect">
            <a:avLst/>
          </a:prstGeom>
          <a:solidFill>
            <a:srgbClr val="052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1" name="矩形 30">
            <a:extLst>
              <a:ext uri="{FF2B5EF4-FFF2-40B4-BE49-F238E27FC236}">
                <a16:creationId xmlns:a16="http://schemas.microsoft.com/office/drawing/2014/main" xmlns="" id="{AA36A985-920B-FD4D-8621-6C03C168103F}"/>
              </a:ext>
            </a:extLst>
          </p:cNvPr>
          <p:cNvSpPr/>
          <p:nvPr userDrawn="1"/>
        </p:nvSpPr>
        <p:spPr>
          <a:xfrm rot="-2700000">
            <a:off x="572494" y="184358"/>
            <a:ext cx="288000" cy="18000"/>
          </a:xfrm>
          <a:prstGeom prst="rect">
            <a:avLst/>
          </a:prstGeom>
          <a:solidFill>
            <a:srgbClr val="052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2" name="矩形 31">
            <a:extLst>
              <a:ext uri="{FF2B5EF4-FFF2-40B4-BE49-F238E27FC236}">
                <a16:creationId xmlns:a16="http://schemas.microsoft.com/office/drawing/2014/main" xmlns="" id="{22323A68-898E-114C-817C-BF699570C1AC}"/>
              </a:ext>
            </a:extLst>
          </p:cNvPr>
          <p:cNvSpPr/>
          <p:nvPr userDrawn="1"/>
        </p:nvSpPr>
        <p:spPr>
          <a:xfrm rot="-2700000">
            <a:off x="175544" y="884395"/>
            <a:ext cx="288000" cy="18000"/>
          </a:xfrm>
          <a:prstGeom prst="rect">
            <a:avLst/>
          </a:prstGeom>
          <a:solidFill>
            <a:srgbClr val="052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3" name="矩形 32">
            <a:extLst>
              <a:ext uri="{FF2B5EF4-FFF2-40B4-BE49-F238E27FC236}">
                <a16:creationId xmlns:a16="http://schemas.microsoft.com/office/drawing/2014/main" xmlns="" id="{63A4C61E-5E3F-3E49-8D54-28171864A190}"/>
              </a:ext>
            </a:extLst>
          </p:cNvPr>
          <p:cNvSpPr/>
          <p:nvPr userDrawn="1"/>
        </p:nvSpPr>
        <p:spPr>
          <a:xfrm>
            <a:off x="819726" y="922145"/>
            <a:ext cx="10551600" cy="360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标题 1">
            <a:extLst>
              <a:ext uri="{FF2B5EF4-FFF2-40B4-BE49-F238E27FC236}">
                <a16:creationId xmlns:a16="http://schemas.microsoft.com/office/drawing/2014/main" xmlns="" id="{B6A246FB-92D3-F547-ADE6-A25063A8E2DC}"/>
              </a:ext>
            </a:extLst>
          </p:cNvPr>
          <p:cNvSpPr>
            <a:spLocks noGrp="1"/>
          </p:cNvSpPr>
          <p:nvPr>
            <p:ph type="title"/>
          </p:nvPr>
        </p:nvSpPr>
        <p:spPr>
          <a:xfrm>
            <a:off x="819730" y="365126"/>
            <a:ext cx="10552540" cy="549274"/>
          </a:xfrm>
        </p:spPr>
        <p:txBody>
          <a:bodyPr>
            <a:normAutofit/>
          </a:bodyPr>
          <a:lstStyle>
            <a:lvl1pPr>
              <a:defRPr sz="2000" b="0" i="0">
                <a:solidFill>
                  <a:srgbClr val="002647"/>
                </a:solidFill>
                <a:latin typeface="+mj-ea"/>
                <a:ea typeface="+mj-ea"/>
              </a:defRPr>
            </a:lvl1pPr>
          </a:lstStyle>
          <a:p>
            <a:r>
              <a:rPr kumimoji="1" lang="zh-CN" altLang="en-US" dirty="0"/>
              <a:t>单击此处编辑母版标题样式</a:t>
            </a:r>
          </a:p>
        </p:txBody>
      </p:sp>
      <p:sp>
        <p:nvSpPr>
          <p:cNvPr id="35" name="文本占位符 17">
            <a:extLst>
              <a:ext uri="{FF2B5EF4-FFF2-40B4-BE49-F238E27FC236}">
                <a16:creationId xmlns:a16="http://schemas.microsoft.com/office/drawing/2014/main" xmlns="" id="{1A309A3A-0926-3F42-B0C4-FCB0C1D3CFD3}"/>
              </a:ext>
            </a:extLst>
          </p:cNvPr>
          <p:cNvSpPr>
            <a:spLocks noGrp="1"/>
          </p:cNvSpPr>
          <p:nvPr>
            <p:ph type="body" sz="quarter" idx="14" hasCustomPrompt="1"/>
          </p:nvPr>
        </p:nvSpPr>
        <p:spPr>
          <a:xfrm>
            <a:off x="211826" y="365126"/>
            <a:ext cx="607900" cy="356503"/>
          </a:xfrm>
          <a:solidFill>
            <a:schemeClr val="bg1"/>
          </a:solidFill>
        </p:spPr>
        <p:txBody>
          <a:bodyPr>
            <a:noAutofit/>
          </a:bodyPr>
          <a:lstStyle>
            <a:lvl1pPr marL="0" indent="0" algn="ctr">
              <a:buNone/>
              <a:defRPr sz="2400">
                <a:solidFill>
                  <a:srgbClr val="052547"/>
                </a:solidFill>
                <a:latin typeface="+mj-ea"/>
                <a:ea typeface="+mj-ea"/>
              </a:defRPr>
            </a:lvl1pPr>
            <a:lvl2pPr marL="457200" indent="0">
              <a:buNone/>
              <a:defRPr sz="2800">
                <a:solidFill>
                  <a:schemeClr val="bg1"/>
                </a:solidFill>
                <a:latin typeface="+mj-ea"/>
                <a:ea typeface="+mj-ea"/>
              </a:defRPr>
            </a:lvl2pPr>
            <a:lvl3pPr marL="914400" indent="0">
              <a:buNone/>
              <a:defRPr sz="2800">
                <a:solidFill>
                  <a:schemeClr val="bg1"/>
                </a:solidFill>
                <a:latin typeface="+mj-ea"/>
                <a:ea typeface="+mj-ea"/>
              </a:defRPr>
            </a:lvl3pPr>
            <a:lvl4pPr marL="1371600" indent="0">
              <a:buNone/>
              <a:defRPr sz="2800">
                <a:solidFill>
                  <a:schemeClr val="bg1"/>
                </a:solidFill>
                <a:latin typeface="+mj-ea"/>
                <a:ea typeface="+mj-ea"/>
              </a:defRPr>
            </a:lvl4pPr>
            <a:lvl5pPr marL="1828800" indent="0">
              <a:buNone/>
              <a:defRPr sz="2800">
                <a:solidFill>
                  <a:schemeClr val="bg1"/>
                </a:solidFill>
                <a:latin typeface="+mj-ea"/>
                <a:ea typeface="+mj-ea"/>
              </a:defRPr>
            </a:lvl5pPr>
          </a:lstStyle>
          <a:p>
            <a:pPr lvl="0"/>
            <a:r>
              <a:rPr kumimoji="1" lang="en-US" altLang="zh-CN" dirty="0"/>
              <a:t>01</a:t>
            </a:r>
            <a:endParaRPr kumimoji="1" lang="zh-CN" altLang="en-US" dirty="0"/>
          </a:p>
        </p:txBody>
      </p:sp>
    </p:spTree>
    <p:extLst>
      <p:ext uri="{BB962C8B-B14F-4D97-AF65-F5344CB8AC3E}">
        <p14:creationId xmlns:p14="http://schemas.microsoft.com/office/powerpoint/2010/main" val="421962586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extLst>
      <p:ext uri="{BB962C8B-B14F-4D97-AF65-F5344CB8AC3E}">
        <p14:creationId xmlns:p14="http://schemas.microsoft.com/office/powerpoint/2010/main" val="35954216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感谢页">
    <p:bg>
      <p:bgPr>
        <a:solidFill>
          <a:schemeClr val="bg1">
            <a:lumMod val="95000"/>
            <a:alpha val="10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145F1158-B1AA-8F41-AF0A-FEA0EC1874AC}"/>
              </a:ext>
            </a:extLst>
          </p:cNvPr>
          <p:cNvSpPr>
            <a:spLocks noGrp="1"/>
          </p:cNvSpPr>
          <p:nvPr>
            <p:ph type="title" hasCustomPrompt="1"/>
          </p:nvPr>
        </p:nvSpPr>
        <p:spPr>
          <a:xfrm>
            <a:off x="618969" y="1467870"/>
            <a:ext cx="4747358" cy="2816080"/>
          </a:xfrm>
          <a:prstGeom prst="rect">
            <a:avLst/>
          </a:prstGeom>
        </p:spPr>
        <p:txBody>
          <a:bodyPr vert="horz" lIns="91440" tIns="45720" rIns="91440" bIns="45720" rtlCol="0" anchor="t">
            <a:normAutofit/>
          </a:bodyPr>
          <a:lstStyle>
            <a:lvl1pPr>
              <a:defRPr sz="5400" b="0" i="0" baseline="0">
                <a:solidFill>
                  <a:srgbClr val="A80000"/>
                </a:solidFill>
                <a:latin typeface="+mj-ea"/>
                <a:ea typeface="+mj-ea"/>
              </a:defRPr>
            </a:lvl1pPr>
          </a:lstStyle>
          <a:p>
            <a:r>
              <a:rPr lang="en-US" dirty="0"/>
              <a:t>T</a:t>
            </a:r>
            <a:r>
              <a:rPr lang="en-US" altLang="zh-CN" dirty="0"/>
              <a:t>hank you.</a:t>
            </a:r>
            <a:endParaRPr lang="en-US" dirty="0"/>
          </a:p>
        </p:txBody>
      </p:sp>
      <p:pic>
        <p:nvPicPr>
          <p:cNvPr id="6" name="Picture 7">
            <a:extLst>
              <a:ext uri="{FF2B5EF4-FFF2-40B4-BE49-F238E27FC236}">
                <a16:creationId xmlns:a16="http://schemas.microsoft.com/office/drawing/2014/main" xmlns="" id="{BA792140-33FB-E045-9071-EE8DB65F2A19}"/>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973676" y="4831652"/>
            <a:ext cx="1875600" cy="405914"/>
          </a:xfrm>
          <a:prstGeom prst="rect">
            <a:avLst/>
          </a:prstGeom>
        </p:spPr>
      </p:pic>
      <p:sp>
        <p:nvSpPr>
          <p:cNvPr id="7" name="矩形 6"/>
          <p:cNvSpPr/>
          <p:nvPr userDrawn="1"/>
        </p:nvSpPr>
        <p:spPr>
          <a:xfrm>
            <a:off x="0" y="4831652"/>
            <a:ext cx="12192000" cy="2026348"/>
          </a:xfrm>
          <a:prstGeom prst="rect">
            <a:avLst/>
          </a:prstGeom>
          <a:solidFill>
            <a:srgbClr val="FEFF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userDrawn="1"/>
        </p:nvSpPr>
        <p:spPr>
          <a:xfrm>
            <a:off x="0" y="5606473"/>
            <a:ext cx="12192000" cy="1251527"/>
          </a:xfrm>
          <a:prstGeom prst="rect">
            <a:avLst/>
          </a:prstGeom>
          <a:solidFill>
            <a:srgbClr val="002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a:extLst>
              <a:ext uri="{FF2B5EF4-FFF2-40B4-BE49-F238E27FC236}">
                <a16:creationId xmlns:a16="http://schemas.microsoft.com/office/drawing/2014/main" xmlns="" id="{2B936AF8-BF51-BC42-9F24-E90F4C464672}"/>
              </a:ext>
            </a:extLst>
          </p:cNvPr>
          <p:cNvPicPr>
            <a:picLocks noChangeAspect="1"/>
          </p:cNvPicPr>
          <p:nvPr userDrawn="1"/>
        </p:nvPicPr>
        <p:blipFill>
          <a:blip r:embed="rId3"/>
          <a:stretch>
            <a:fillRect/>
          </a:stretch>
        </p:blipFill>
        <p:spPr>
          <a:xfrm>
            <a:off x="9849276" y="6232236"/>
            <a:ext cx="1930165" cy="521470"/>
          </a:xfrm>
          <a:prstGeom prst="rect">
            <a:avLst/>
          </a:prstGeom>
        </p:spPr>
      </p:pic>
    </p:spTree>
    <p:extLst>
      <p:ext uri="{BB962C8B-B14F-4D97-AF65-F5344CB8AC3E}">
        <p14:creationId xmlns:p14="http://schemas.microsoft.com/office/powerpoint/2010/main" val="382954030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Rectangle 2"/>
          <p:cNvSpPr>
            <a:spLocks noGrp="1" noChangeArrowheads="1"/>
          </p:cNvSpPr>
          <p:nvPr>
            <p:ph type="ftr" sz="quarter" idx="10"/>
          </p:nvPr>
        </p:nvSpPr>
        <p:spPr>
          <a:ln/>
        </p:spPr>
        <p:txBody>
          <a:bodyPr/>
          <a:lstStyle>
            <a:lvl1pPr>
              <a:defRPr/>
            </a:lvl1pPr>
          </a:lstStyle>
          <a:p>
            <a:pPr>
              <a:defRPr/>
            </a:pPr>
            <a:endParaRPr lang="en-US" altLang="zh-CN"/>
          </a:p>
        </p:txBody>
      </p:sp>
      <p:sp>
        <p:nvSpPr>
          <p:cNvPr id="3" name="Rectangle 3"/>
          <p:cNvSpPr>
            <a:spLocks noGrp="1" noChangeArrowheads="1"/>
          </p:cNvSpPr>
          <p:nvPr>
            <p:ph type="sldNum" sz="quarter" idx="11"/>
          </p:nvPr>
        </p:nvSpPr>
        <p:spPr>
          <a:ln/>
        </p:spPr>
        <p:txBody>
          <a:bodyPr/>
          <a:lstStyle>
            <a:lvl1pPr>
              <a:defRPr/>
            </a:lvl1pPr>
          </a:lstStyle>
          <a:p>
            <a:pPr>
              <a:defRPr/>
            </a:pPr>
            <a:fld id="{935E978A-34A4-4D72-B754-E54930073CF5}" type="slidenum">
              <a:rPr lang="zh-CN" altLang="en-US"/>
              <a:pPr>
                <a:defRPr/>
              </a:pPr>
              <a:t>‹#›</a:t>
            </a:fld>
            <a:endParaRPr lang="en-US" altLang="zh-CN"/>
          </a:p>
        </p:txBody>
      </p:sp>
    </p:spTree>
    <p:extLst>
      <p:ext uri="{BB962C8B-B14F-4D97-AF65-F5344CB8AC3E}">
        <p14:creationId xmlns:p14="http://schemas.microsoft.com/office/powerpoint/2010/main" val="26284402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页-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1" name="图片 30" hidden="1">
            <a:extLst>
              <a:ext uri="{FF2B5EF4-FFF2-40B4-BE49-F238E27FC236}">
                <a16:creationId xmlns:a16="http://schemas.microsoft.com/office/drawing/2014/main" xmlns="" id="{F2CBCBBF-0EAF-B84F-ADA0-93410D833D04}"/>
              </a:ext>
            </a:extLst>
          </p:cNvPr>
          <p:cNvPicPr>
            <a:picLocks noChangeAspect="1"/>
          </p:cNvPicPr>
          <p:nvPr userDrawn="1"/>
        </p:nvPicPr>
        <p:blipFill>
          <a:blip r:embed="rId3">
            <a:alphaModFix/>
          </a:blip>
          <a:stretch>
            <a:fillRect/>
          </a:stretch>
        </p:blipFill>
        <p:spPr>
          <a:xfrm>
            <a:off x="8321" y="0"/>
            <a:ext cx="12175357" cy="6858000"/>
          </a:xfrm>
          <a:prstGeom prst="rect">
            <a:avLst/>
          </a:prstGeom>
        </p:spPr>
      </p:pic>
      <p:sp>
        <p:nvSpPr>
          <p:cNvPr id="7" name="矩形 6">
            <a:extLst>
              <a:ext uri="{FF2B5EF4-FFF2-40B4-BE49-F238E27FC236}">
                <a16:creationId xmlns:a16="http://schemas.microsoft.com/office/drawing/2014/main" xmlns="" id="{A5420129-9414-BF4B-BEA6-778A831EAC8A}"/>
              </a:ext>
            </a:extLst>
          </p:cNvPr>
          <p:cNvSpPr/>
          <p:nvPr userDrawn="1"/>
        </p:nvSpPr>
        <p:spPr>
          <a:xfrm>
            <a:off x="0" y="-1"/>
            <a:ext cx="12192000" cy="19759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矩形 7">
            <a:extLst>
              <a:ext uri="{FF2B5EF4-FFF2-40B4-BE49-F238E27FC236}">
                <a16:creationId xmlns:a16="http://schemas.microsoft.com/office/drawing/2014/main" xmlns="" id="{E292C6DB-8218-6C4D-BB1C-31DD9B9729BF}"/>
              </a:ext>
            </a:extLst>
          </p:cNvPr>
          <p:cNvSpPr/>
          <p:nvPr userDrawn="1"/>
        </p:nvSpPr>
        <p:spPr>
          <a:xfrm>
            <a:off x="-1" y="5160579"/>
            <a:ext cx="12192000" cy="16974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矩形 8">
            <a:extLst>
              <a:ext uri="{FF2B5EF4-FFF2-40B4-BE49-F238E27FC236}">
                <a16:creationId xmlns:a16="http://schemas.microsoft.com/office/drawing/2014/main" xmlns="" id="{7EF3F20D-D9A4-1F4E-BF6A-F27EA5A724E5}"/>
              </a:ext>
            </a:extLst>
          </p:cNvPr>
          <p:cNvSpPr/>
          <p:nvPr userDrawn="1"/>
        </p:nvSpPr>
        <p:spPr>
          <a:xfrm>
            <a:off x="-1" y="1975932"/>
            <a:ext cx="12192000" cy="3184647"/>
          </a:xfrm>
          <a:prstGeom prst="rect">
            <a:avLst/>
          </a:prstGeom>
          <a:solidFill>
            <a:srgbClr val="052547">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标题 1">
            <a:extLst>
              <a:ext uri="{FF2B5EF4-FFF2-40B4-BE49-F238E27FC236}">
                <a16:creationId xmlns:a16="http://schemas.microsoft.com/office/drawing/2014/main" xmlns="" id="{B0EFD133-E4D5-7740-A8A1-E563A15B6500}"/>
              </a:ext>
            </a:extLst>
          </p:cNvPr>
          <p:cNvSpPr>
            <a:spLocks noGrp="1"/>
          </p:cNvSpPr>
          <p:nvPr>
            <p:ph type="title" hasCustomPrompt="1"/>
          </p:nvPr>
        </p:nvSpPr>
        <p:spPr>
          <a:xfrm>
            <a:off x="457974" y="615232"/>
            <a:ext cx="1992293" cy="410400"/>
          </a:xfrm>
        </p:spPr>
        <p:txBody>
          <a:bodyPr>
            <a:noAutofit/>
          </a:bodyPr>
          <a:lstStyle>
            <a:lvl1pPr algn="dist">
              <a:defRPr sz="2400" b="0">
                <a:solidFill>
                  <a:srgbClr val="052547"/>
                </a:solidFill>
                <a:latin typeface="+mj-ea"/>
                <a:ea typeface="+mj-ea"/>
              </a:defRPr>
            </a:lvl1pPr>
          </a:lstStyle>
          <a:p>
            <a:r>
              <a:rPr kumimoji="1" lang="zh-CN" altLang="en-US" dirty="0"/>
              <a:t>目录</a:t>
            </a:r>
          </a:p>
        </p:txBody>
      </p:sp>
      <p:sp>
        <p:nvSpPr>
          <p:cNvPr id="11" name="文本占位符 11">
            <a:extLst>
              <a:ext uri="{FF2B5EF4-FFF2-40B4-BE49-F238E27FC236}">
                <a16:creationId xmlns:a16="http://schemas.microsoft.com/office/drawing/2014/main" xmlns="" id="{121D688B-0D00-0C48-AE1D-336D131BC907}"/>
              </a:ext>
            </a:extLst>
          </p:cNvPr>
          <p:cNvSpPr>
            <a:spLocks noGrp="1"/>
          </p:cNvSpPr>
          <p:nvPr>
            <p:ph type="body" sz="quarter" idx="13" hasCustomPrompt="1"/>
          </p:nvPr>
        </p:nvSpPr>
        <p:spPr>
          <a:xfrm>
            <a:off x="457974" y="1099559"/>
            <a:ext cx="1992293" cy="238175"/>
          </a:xfrm>
        </p:spPr>
        <p:txBody>
          <a:bodyPr>
            <a:noAutofit/>
          </a:bodyPr>
          <a:lstStyle>
            <a:lvl1pPr marL="0" indent="0" algn="dist">
              <a:buNone/>
              <a:defRPr sz="1400" baseline="0">
                <a:solidFill>
                  <a:srgbClr val="052547"/>
                </a:solidFill>
                <a:latin typeface="+mj-ea"/>
                <a:ea typeface="+mj-ea"/>
              </a:defRPr>
            </a:lvl1pPr>
          </a:lstStyle>
          <a:p>
            <a:r>
              <a:rPr kumimoji="1" lang="en-US" altLang="zh-CN" sz="1800" dirty="0"/>
              <a:t>CONTENTS</a:t>
            </a:r>
            <a:endParaRPr kumimoji="1" lang="zh-CN" altLang="en-US" sz="1800" dirty="0"/>
          </a:p>
        </p:txBody>
      </p:sp>
      <p:sp>
        <p:nvSpPr>
          <p:cNvPr id="12" name="矩形 11">
            <a:extLst>
              <a:ext uri="{FF2B5EF4-FFF2-40B4-BE49-F238E27FC236}">
                <a16:creationId xmlns:a16="http://schemas.microsoft.com/office/drawing/2014/main" xmlns="" id="{58F83DE6-ADB1-8741-AC3E-57C6B34F465C}"/>
              </a:ext>
            </a:extLst>
          </p:cNvPr>
          <p:cNvSpPr/>
          <p:nvPr userDrawn="1"/>
        </p:nvSpPr>
        <p:spPr>
          <a:xfrm>
            <a:off x="186849" y="615232"/>
            <a:ext cx="106662" cy="722502"/>
          </a:xfrm>
          <a:prstGeom prst="rect">
            <a:avLst/>
          </a:prstGeom>
          <a:solidFill>
            <a:srgbClr val="052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圆角矩形 12">
            <a:extLst>
              <a:ext uri="{FF2B5EF4-FFF2-40B4-BE49-F238E27FC236}">
                <a16:creationId xmlns:a16="http://schemas.microsoft.com/office/drawing/2014/main" xmlns="" id="{6A21DB9C-A047-5C42-8683-35B03A3D6511}"/>
              </a:ext>
            </a:extLst>
          </p:cNvPr>
          <p:cNvSpPr/>
          <p:nvPr userDrawn="1"/>
        </p:nvSpPr>
        <p:spPr>
          <a:xfrm rot="18900000">
            <a:off x="1764630" y="2621774"/>
            <a:ext cx="655069" cy="655069"/>
          </a:xfrm>
          <a:prstGeom prst="roundRect">
            <a:avLst>
              <a:gd name="adj" fmla="val 6011"/>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文本占位符 17">
            <a:extLst>
              <a:ext uri="{FF2B5EF4-FFF2-40B4-BE49-F238E27FC236}">
                <a16:creationId xmlns:a16="http://schemas.microsoft.com/office/drawing/2014/main" xmlns="" id="{D81DC87D-D7FF-AD46-9B9D-044835834035}"/>
              </a:ext>
            </a:extLst>
          </p:cNvPr>
          <p:cNvSpPr>
            <a:spLocks noGrp="1"/>
          </p:cNvSpPr>
          <p:nvPr>
            <p:ph type="body" sz="quarter" idx="14" hasCustomPrompt="1"/>
          </p:nvPr>
        </p:nvSpPr>
        <p:spPr>
          <a:xfrm>
            <a:off x="1718711" y="2753331"/>
            <a:ext cx="746906" cy="391954"/>
          </a:xfrm>
        </p:spPr>
        <p:txBody>
          <a:bodyPr>
            <a:noAutofit/>
          </a:bodyPr>
          <a:lstStyle>
            <a:lvl1pPr marL="0" indent="0" algn="ctr">
              <a:buNone/>
              <a:defRPr sz="2400">
                <a:solidFill>
                  <a:srgbClr val="052547"/>
                </a:solidFill>
                <a:latin typeface="+mj-ea"/>
                <a:ea typeface="+mj-ea"/>
              </a:defRPr>
            </a:lvl1pPr>
            <a:lvl2pPr marL="457200" indent="0">
              <a:buNone/>
              <a:defRPr sz="2800">
                <a:solidFill>
                  <a:schemeClr val="bg1"/>
                </a:solidFill>
                <a:latin typeface="+mj-ea"/>
                <a:ea typeface="+mj-ea"/>
              </a:defRPr>
            </a:lvl2pPr>
            <a:lvl3pPr marL="914400" indent="0">
              <a:buNone/>
              <a:defRPr sz="2800">
                <a:solidFill>
                  <a:schemeClr val="bg1"/>
                </a:solidFill>
                <a:latin typeface="+mj-ea"/>
                <a:ea typeface="+mj-ea"/>
              </a:defRPr>
            </a:lvl3pPr>
            <a:lvl4pPr marL="1371600" indent="0">
              <a:buNone/>
              <a:defRPr sz="2800">
                <a:solidFill>
                  <a:schemeClr val="bg1"/>
                </a:solidFill>
                <a:latin typeface="+mj-ea"/>
                <a:ea typeface="+mj-ea"/>
              </a:defRPr>
            </a:lvl4pPr>
            <a:lvl5pPr marL="1828800" indent="0">
              <a:buNone/>
              <a:defRPr sz="2800">
                <a:solidFill>
                  <a:schemeClr val="bg1"/>
                </a:solidFill>
                <a:latin typeface="+mj-ea"/>
                <a:ea typeface="+mj-ea"/>
              </a:defRPr>
            </a:lvl5pPr>
          </a:lstStyle>
          <a:p>
            <a:pPr lvl="0"/>
            <a:r>
              <a:rPr kumimoji="1" lang="en-US" altLang="zh-CN" dirty="0"/>
              <a:t>01</a:t>
            </a:r>
            <a:endParaRPr kumimoji="1" lang="zh-CN" altLang="en-US" dirty="0"/>
          </a:p>
        </p:txBody>
      </p:sp>
      <p:sp>
        <p:nvSpPr>
          <p:cNvPr id="19" name="文本占位符 28">
            <a:extLst>
              <a:ext uri="{FF2B5EF4-FFF2-40B4-BE49-F238E27FC236}">
                <a16:creationId xmlns:a16="http://schemas.microsoft.com/office/drawing/2014/main" xmlns="" id="{14C5B5DF-BF5E-7247-BEA3-5CAA1291E735}"/>
              </a:ext>
            </a:extLst>
          </p:cNvPr>
          <p:cNvSpPr>
            <a:spLocks noGrp="1"/>
          </p:cNvSpPr>
          <p:nvPr>
            <p:ph type="body" sz="quarter" idx="18" hasCustomPrompt="1"/>
          </p:nvPr>
        </p:nvSpPr>
        <p:spPr>
          <a:xfrm>
            <a:off x="1718711" y="3535670"/>
            <a:ext cx="1992293" cy="366412"/>
          </a:xfrm>
        </p:spPr>
        <p:txBody>
          <a:bodyPr>
            <a:noAutofit/>
          </a:bodyPr>
          <a:lstStyle>
            <a:lvl1pPr marL="0" indent="0" algn="l">
              <a:buNone/>
              <a:defRPr sz="2000" b="1">
                <a:solidFill>
                  <a:schemeClr val="bg1"/>
                </a:solidFill>
                <a:latin typeface="+mj-ea"/>
                <a:ea typeface="+mj-ea"/>
              </a:defRPr>
            </a:lvl1pPr>
            <a:lvl2pPr marL="457200" indent="0">
              <a:buNone/>
              <a:defRPr sz="2000">
                <a:latin typeface="+mj-ea"/>
                <a:ea typeface="+mj-ea"/>
              </a:defRPr>
            </a:lvl2pPr>
            <a:lvl3pPr marL="914400" indent="0">
              <a:buNone/>
              <a:defRPr sz="1800">
                <a:latin typeface="+mj-ea"/>
                <a:ea typeface="+mj-ea"/>
              </a:defRPr>
            </a:lvl3pPr>
            <a:lvl4pPr marL="1371600" indent="0">
              <a:buNone/>
              <a:defRPr sz="1600">
                <a:latin typeface="+mj-ea"/>
                <a:ea typeface="+mj-ea"/>
              </a:defRPr>
            </a:lvl4pPr>
            <a:lvl5pPr marL="1828800" indent="0">
              <a:buNone/>
              <a:defRPr sz="1600">
                <a:latin typeface="+mj-ea"/>
                <a:ea typeface="+mj-ea"/>
              </a:defRPr>
            </a:lvl5pPr>
          </a:lstStyle>
          <a:p>
            <a:pPr lvl="0"/>
            <a:r>
              <a:rPr kumimoji="1" lang="zh-CN" altLang="en-US" dirty="0"/>
              <a:t>输入六字内标题</a:t>
            </a:r>
          </a:p>
        </p:txBody>
      </p:sp>
      <p:sp>
        <p:nvSpPr>
          <p:cNvPr id="20" name="文本占位符 28">
            <a:extLst>
              <a:ext uri="{FF2B5EF4-FFF2-40B4-BE49-F238E27FC236}">
                <a16:creationId xmlns:a16="http://schemas.microsoft.com/office/drawing/2014/main" xmlns="" id="{5D43FBC4-C7A6-D24A-ABD3-F6B0236C7963}"/>
              </a:ext>
            </a:extLst>
          </p:cNvPr>
          <p:cNvSpPr>
            <a:spLocks noGrp="1"/>
          </p:cNvSpPr>
          <p:nvPr>
            <p:ph type="body" sz="quarter" idx="19" hasCustomPrompt="1"/>
          </p:nvPr>
        </p:nvSpPr>
        <p:spPr>
          <a:xfrm>
            <a:off x="1718711" y="3957595"/>
            <a:ext cx="1438847" cy="1149842"/>
          </a:xfrm>
        </p:spPr>
        <p:txBody>
          <a:bodyPr>
            <a:no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400">
                <a:solidFill>
                  <a:schemeClr val="bg1"/>
                </a:solidFill>
                <a:latin typeface="+mn-ea"/>
                <a:ea typeface="+mn-ea"/>
              </a:defRPr>
            </a:lvl1pPr>
            <a:lvl2pPr marL="457200" indent="0">
              <a:buNone/>
              <a:defRPr sz="2000">
                <a:latin typeface="+mj-ea"/>
                <a:ea typeface="+mj-ea"/>
              </a:defRPr>
            </a:lvl2pPr>
            <a:lvl3pPr marL="914400" indent="0">
              <a:buNone/>
              <a:defRPr sz="1800">
                <a:latin typeface="+mj-ea"/>
                <a:ea typeface="+mj-ea"/>
              </a:defRPr>
            </a:lvl3pPr>
            <a:lvl4pPr marL="1371600" indent="0">
              <a:buNone/>
              <a:defRPr sz="1600">
                <a:latin typeface="+mj-ea"/>
                <a:ea typeface="+mj-ea"/>
              </a:defRPr>
            </a:lvl4pPr>
            <a:lvl5pPr marL="1828800" indent="0">
              <a:buNone/>
              <a:defRPr sz="1600">
                <a:latin typeface="+mj-ea"/>
                <a:ea typeface="+mj-ea"/>
              </a:defRPr>
            </a:lvl5pPr>
          </a:lstStyle>
          <a:p>
            <a:pPr lvl="0"/>
            <a:r>
              <a:rPr kumimoji="1" lang="zh-CN" altLang="en-US" dirty="0"/>
              <a:t>输入节名</a:t>
            </a:r>
            <a:endParaRPr kumimoji="1" lang="en-US" altLang="zh-CN" dirty="0"/>
          </a:p>
          <a:p>
            <a:pPr lvl="0"/>
            <a:r>
              <a:rPr kumimoji="1" lang="zh-CN" altLang="en-US" dirty="0"/>
              <a:t>输入节名</a:t>
            </a:r>
            <a:endParaRPr kumimoji="1" lang="en-US" altLang="zh-CN" dirty="0"/>
          </a:p>
          <a:p>
            <a:pPr lvl="0"/>
            <a:r>
              <a:rPr kumimoji="1" lang="zh-CN" altLang="en-US" dirty="0"/>
              <a:t>输入节名</a:t>
            </a:r>
            <a:endParaRPr kumimoji="1" lang="en-US" altLang="zh-CN" dirty="0"/>
          </a:p>
          <a:p>
            <a:pPr lvl="0"/>
            <a:r>
              <a:rPr kumimoji="1" lang="zh-CN" altLang="en-US" dirty="0"/>
              <a:t>输入节名</a:t>
            </a:r>
            <a:endParaRPr kumimoji="1" lang="en-US" altLang="zh-CN" dirty="0"/>
          </a:p>
        </p:txBody>
      </p:sp>
      <p:sp>
        <p:nvSpPr>
          <p:cNvPr id="21" name="圆角矩形 20">
            <a:extLst>
              <a:ext uri="{FF2B5EF4-FFF2-40B4-BE49-F238E27FC236}">
                <a16:creationId xmlns:a16="http://schemas.microsoft.com/office/drawing/2014/main" xmlns="" id="{2DE1AA57-857B-7749-A3CF-03D6FE8A18F4}"/>
              </a:ext>
            </a:extLst>
          </p:cNvPr>
          <p:cNvSpPr/>
          <p:nvPr userDrawn="1"/>
        </p:nvSpPr>
        <p:spPr>
          <a:xfrm rot="18900000">
            <a:off x="5189366" y="2621775"/>
            <a:ext cx="655069" cy="655069"/>
          </a:xfrm>
          <a:prstGeom prst="roundRect">
            <a:avLst>
              <a:gd name="adj" fmla="val 6011"/>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 name="文本占位符 17">
            <a:extLst>
              <a:ext uri="{FF2B5EF4-FFF2-40B4-BE49-F238E27FC236}">
                <a16:creationId xmlns:a16="http://schemas.microsoft.com/office/drawing/2014/main" xmlns="" id="{E79E1634-C154-6F42-9BF5-9DC55C7E609B}"/>
              </a:ext>
            </a:extLst>
          </p:cNvPr>
          <p:cNvSpPr>
            <a:spLocks noGrp="1"/>
          </p:cNvSpPr>
          <p:nvPr>
            <p:ph type="body" sz="quarter" idx="20" hasCustomPrompt="1"/>
          </p:nvPr>
        </p:nvSpPr>
        <p:spPr>
          <a:xfrm>
            <a:off x="5143447" y="2753332"/>
            <a:ext cx="746906" cy="391954"/>
          </a:xfrm>
        </p:spPr>
        <p:txBody>
          <a:bodyPr>
            <a:noAutofit/>
          </a:bodyPr>
          <a:lstStyle>
            <a:lvl1pPr marL="0" indent="0" algn="ctr">
              <a:buNone/>
              <a:defRPr sz="2400">
                <a:solidFill>
                  <a:srgbClr val="052547"/>
                </a:solidFill>
                <a:latin typeface="+mj-ea"/>
                <a:ea typeface="+mj-ea"/>
              </a:defRPr>
            </a:lvl1pPr>
            <a:lvl2pPr marL="457200" indent="0">
              <a:buNone/>
              <a:defRPr sz="2800">
                <a:solidFill>
                  <a:schemeClr val="bg1"/>
                </a:solidFill>
                <a:latin typeface="+mj-ea"/>
                <a:ea typeface="+mj-ea"/>
              </a:defRPr>
            </a:lvl2pPr>
            <a:lvl3pPr marL="914400" indent="0">
              <a:buNone/>
              <a:defRPr sz="2800">
                <a:solidFill>
                  <a:schemeClr val="bg1"/>
                </a:solidFill>
                <a:latin typeface="+mj-ea"/>
                <a:ea typeface="+mj-ea"/>
              </a:defRPr>
            </a:lvl3pPr>
            <a:lvl4pPr marL="1371600" indent="0">
              <a:buNone/>
              <a:defRPr sz="2800">
                <a:solidFill>
                  <a:schemeClr val="bg1"/>
                </a:solidFill>
                <a:latin typeface="+mj-ea"/>
                <a:ea typeface="+mj-ea"/>
              </a:defRPr>
            </a:lvl4pPr>
            <a:lvl5pPr marL="1828800" indent="0">
              <a:buNone/>
              <a:defRPr sz="2800">
                <a:solidFill>
                  <a:schemeClr val="bg1"/>
                </a:solidFill>
                <a:latin typeface="+mj-ea"/>
                <a:ea typeface="+mj-ea"/>
              </a:defRPr>
            </a:lvl5pPr>
          </a:lstStyle>
          <a:p>
            <a:pPr lvl="0"/>
            <a:r>
              <a:rPr kumimoji="1" lang="en-US" altLang="zh-CN" dirty="0"/>
              <a:t>01</a:t>
            </a:r>
            <a:endParaRPr kumimoji="1" lang="zh-CN" altLang="en-US" dirty="0"/>
          </a:p>
        </p:txBody>
      </p:sp>
      <p:sp>
        <p:nvSpPr>
          <p:cNvPr id="23" name="文本占位符 28">
            <a:extLst>
              <a:ext uri="{FF2B5EF4-FFF2-40B4-BE49-F238E27FC236}">
                <a16:creationId xmlns:a16="http://schemas.microsoft.com/office/drawing/2014/main" xmlns="" id="{699BFE45-B39B-874F-A80B-092992FD5A58}"/>
              </a:ext>
            </a:extLst>
          </p:cNvPr>
          <p:cNvSpPr>
            <a:spLocks noGrp="1"/>
          </p:cNvSpPr>
          <p:nvPr>
            <p:ph type="body" sz="quarter" idx="21" hasCustomPrompt="1"/>
          </p:nvPr>
        </p:nvSpPr>
        <p:spPr>
          <a:xfrm>
            <a:off x="5143447" y="3535671"/>
            <a:ext cx="1992293" cy="366412"/>
          </a:xfrm>
        </p:spPr>
        <p:txBody>
          <a:bodyPr>
            <a:noAutofit/>
          </a:bodyPr>
          <a:lstStyle>
            <a:lvl1pPr marL="0" indent="0" algn="l">
              <a:buNone/>
              <a:defRPr sz="2000" b="1">
                <a:solidFill>
                  <a:schemeClr val="bg1"/>
                </a:solidFill>
                <a:latin typeface="+mj-ea"/>
                <a:ea typeface="+mj-ea"/>
              </a:defRPr>
            </a:lvl1pPr>
            <a:lvl2pPr marL="457200" indent="0">
              <a:buNone/>
              <a:defRPr sz="2000">
                <a:latin typeface="+mj-ea"/>
                <a:ea typeface="+mj-ea"/>
              </a:defRPr>
            </a:lvl2pPr>
            <a:lvl3pPr marL="914400" indent="0">
              <a:buNone/>
              <a:defRPr sz="1800">
                <a:latin typeface="+mj-ea"/>
                <a:ea typeface="+mj-ea"/>
              </a:defRPr>
            </a:lvl3pPr>
            <a:lvl4pPr marL="1371600" indent="0">
              <a:buNone/>
              <a:defRPr sz="1600">
                <a:latin typeface="+mj-ea"/>
                <a:ea typeface="+mj-ea"/>
              </a:defRPr>
            </a:lvl4pPr>
            <a:lvl5pPr marL="1828800" indent="0">
              <a:buNone/>
              <a:defRPr sz="1600">
                <a:latin typeface="+mj-ea"/>
                <a:ea typeface="+mj-ea"/>
              </a:defRPr>
            </a:lvl5pPr>
          </a:lstStyle>
          <a:p>
            <a:pPr lvl="0"/>
            <a:r>
              <a:rPr kumimoji="1" lang="zh-CN" altLang="en-US" dirty="0"/>
              <a:t>输入六字内标题</a:t>
            </a:r>
          </a:p>
        </p:txBody>
      </p:sp>
      <p:sp>
        <p:nvSpPr>
          <p:cNvPr id="24" name="文本占位符 28">
            <a:extLst>
              <a:ext uri="{FF2B5EF4-FFF2-40B4-BE49-F238E27FC236}">
                <a16:creationId xmlns:a16="http://schemas.microsoft.com/office/drawing/2014/main" xmlns="" id="{6F2B2D86-5038-B846-BE3B-75D8AD4D1758}"/>
              </a:ext>
            </a:extLst>
          </p:cNvPr>
          <p:cNvSpPr>
            <a:spLocks noGrp="1"/>
          </p:cNvSpPr>
          <p:nvPr>
            <p:ph type="body" sz="quarter" idx="22" hasCustomPrompt="1"/>
          </p:nvPr>
        </p:nvSpPr>
        <p:spPr>
          <a:xfrm>
            <a:off x="5143447" y="3957596"/>
            <a:ext cx="1438847" cy="1149842"/>
          </a:xfrm>
        </p:spPr>
        <p:txBody>
          <a:bodyPr>
            <a:no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400">
                <a:solidFill>
                  <a:schemeClr val="bg1"/>
                </a:solidFill>
                <a:latin typeface="+mn-ea"/>
                <a:ea typeface="+mn-ea"/>
              </a:defRPr>
            </a:lvl1pPr>
            <a:lvl2pPr marL="457200" indent="0">
              <a:buNone/>
              <a:defRPr sz="2000">
                <a:latin typeface="+mj-ea"/>
                <a:ea typeface="+mj-ea"/>
              </a:defRPr>
            </a:lvl2pPr>
            <a:lvl3pPr marL="914400" indent="0">
              <a:buNone/>
              <a:defRPr sz="1800">
                <a:latin typeface="+mj-ea"/>
                <a:ea typeface="+mj-ea"/>
              </a:defRPr>
            </a:lvl3pPr>
            <a:lvl4pPr marL="1371600" indent="0">
              <a:buNone/>
              <a:defRPr sz="1600">
                <a:latin typeface="+mj-ea"/>
                <a:ea typeface="+mj-ea"/>
              </a:defRPr>
            </a:lvl4pPr>
            <a:lvl5pPr marL="1828800" indent="0">
              <a:buNone/>
              <a:defRPr sz="1600">
                <a:latin typeface="+mj-ea"/>
                <a:ea typeface="+mj-ea"/>
              </a:defRPr>
            </a:lvl5pPr>
          </a:lstStyle>
          <a:p>
            <a:pPr lvl="0"/>
            <a:r>
              <a:rPr kumimoji="1" lang="zh-CN" altLang="en-US" dirty="0"/>
              <a:t>输入节名</a:t>
            </a:r>
            <a:endParaRPr kumimoji="1" lang="en-US" altLang="zh-CN" dirty="0"/>
          </a:p>
          <a:p>
            <a:pPr lvl="0"/>
            <a:r>
              <a:rPr kumimoji="1" lang="zh-CN" altLang="en-US" dirty="0"/>
              <a:t>输入节名</a:t>
            </a:r>
            <a:endParaRPr kumimoji="1" lang="en-US" altLang="zh-CN" dirty="0"/>
          </a:p>
          <a:p>
            <a:pPr lvl="0"/>
            <a:r>
              <a:rPr kumimoji="1" lang="zh-CN" altLang="en-US" dirty="0"/>
              <a:t>输入节名</a:t>
            </a:r>
            <a:endParaRPr kumimoji="1" lang="en-US" altLang="zh-CN" dirty="0"/>
          </a:p>
          <a:p>
            <a:pPr lvl="0"/>
            <a:r>
              <a:rPr kumimoji="1" lang="zh-CN" altLang="en-US" dirty="0"/>
              <a:t>输入节名</a:t>
            </a:r>
            <a:endParaRPr kumimoji="1" lang="en-US" altLang="zh-CN" dirty="0"/>
          </a:p>
        </p:txBody>
      </p:sp>
      <p:sp>
        <p:nvSpPr>
          <p:cNvPr id="25" name="圆角矩形 24">
            <a:extLst>
              <a:ext uri="{FF2B5EF4-FFF2-40B4-BE49-F238E27FC236}">
                <a16:creationId xmlns:a16="http://schemas.microsoft.com/office/drawing/2014/main" xmlns="" id="{70142FA7-976A-5744-BA3A-E9343E2130AA}"/>
              </a:ext>
            </a:extLst>
          </p:cNvPr>
          <p:cNvSpPr/>
          <p:nvPr userDrawn="1"/>
        </p:nvSpPr>
        <p:spPr>
          <a:xfrm rot="18900000">
            <a:off x="8526915" y="2621774"/>
            <a:ext cx="655069" cy="655069"/>
          </a:xfrm>
          <a:prstGeom prst="roundRect">
            <a:avLst>
              <a:gd name="adj" fmla="val 6011"/>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6" name="文本占位符 17">
            <a:extLst>
              <a:ext uri="{FF2B5EF4-FFF2-40B4-BE49-F238E27FC236}">
                <a16:creationId xmlns:a16="http://schemas.microsoft.com/office/drawing/2014/main" xmlns="" id="{2B8DCAE3-753F-9642-B93E-166D1C677447}"/>
              </a:ext>
            </a:extLst>
          </p:cNvPr>
          <p:cNvSpPr>
            <a:spLocks noGrp="1"/>
          </p:cNvSpPr>
          <p:nvPr>
            <p:ph type="body" sz="quarter" idx="23" hasCustomPrompt="1"/>
          </p:nvPr>
        </p:nvSpPr>
        <p:spPr>
          <a:xfrm>
            <a:off x="8480996" y="2753331"/>
            <a:ext cx="746906" cy="391954"/>
          </a:xfrm>
        </p:spPr>
        <p:txBody>
          <a:bodyPr>
            <a:noAutofit/>
          </a:bodyPr>
          <a:lstStyle>
            <a:lvl1pPr marL="0" indent="0" algn="ctr">
              <a:buNone/>
              <a:defRPr sz="2400">
                <a:solidFill>
                  <a:srgbClr val="052547"/>
                </a:solidFill>
                <a:latin typeface="+mj-ea"/>
                <a:ea typeface="+mj-ea"/>
              </a:defRPr>
            </a:lvl1pPr>
            <a:lvl2pPr marL="457200" indent="0">
              <a:buNone/>
              <a:defRPr sz="2800">
                <a:solidFill>
                  <a:schemeClr val="bg1"/>
                </a:solidFill>
                <a:latin typeface="+mj-ea"/>
                <a:ea typeface="+mj-ea"/>
              </a:defRPr>
            </a:lvl2pPr>
            <a:lvl3pPr marL="914400" indent="0">
              <a:buNone/>
              <a:defRPr sz="2800">
                <a:solidFill>
                  <a:schemeClr val="bg1"/>
                </a:solidFill>
                <a:latin typeface="+mj-ea"/>
                <a:ea typeface="+mj-ea"/>
              </a:defRPr>
            </a:lvl3pPr>
            <a:lvl4pPr marL="1371600" indent="0">
              <a:buNone/>
              <a:defRPr sz="2800">
                <a:solidFill>
                  <a:schemeClr val="bg1"/>
                </a:solidFill>
                <a:latin typeface="+mj-ea"/>
                <a:ea typeface="+mj-ea"/>
              </a:defRPr>
            </a:lvl4pPr>
            <a:lvl5pPr marL="1828800" indent="0">
              <a:buNone/>
              <a:defRPr sz="2800">
                <a:solidFill>
                  <a:schemeClr val="bg1"/>
                </a:solidFill>
                <a:latin typeface="+mj-ea"/>
                <a:ea typeface="+mj-ea"/>
              </a:defRPr>
            </a:lvl5pPr>
          </a:lstStyle>
          <a:p>
            <a:pPr lvl="0"/>
            <a:r>
              <a:rPr kumimoji="1" lang="en-US" altLang="zh-CN" dirty="0"/>
              <a:t>01</a:t>
            </a:r>
            <a:endParaRPr kumimoji="1" lang="zh-CN" altLang="en-US" dirty="0"/>
          </a:p>
        </p:txBody>
      </p:sp>
      <p:sp>
        <p:nvSpPr>
          <p:cNvPr id="27" name="文本占位符 28">
            <a:extLst>
              <a:ext uri="{FF2B5EF4-FFF2-40B4-BE49-F238E27FC236}">
                <a16:creationId xmlns:a16="http://schemas.microsoft.com/office/drawing/2014/main" xmlns="" id="{8AB71BBB-5072-A84B-BB57-824CEE38F36E}"/>
              </a:ext>
            </a:extLst>
          </p:cNvPr>
          <p:cNvSpPr>
            <a:spLocks noGrp="1"/>
          </p:cNvSpPr>
          <p:nvPr>
            <p:ph type="body" sz="quarter" idx="24" hasCustomPrompt="1"/>
          </p:nvPr>
        </p:nvSpPr>
        <p:spPr>
          <a:xfrm>
            <a:off x="8480996" y="3535670"/>
            <a:ext cx="1992293" cy="366412"/>
          </a:xfrm>
        </p:spPr>
        <p:txBody>
          <a:bodyPr>
            <a:noAutofit/>
          </a:bodyPr>
          <a:lstStyle>
            <a:lvl1pPr marL="0" indent="0" algn="l">
              <a:buNone/>
              <a:defRPr sz="2000" b="1">
                <a:solidFill>
                  <a:schemeClr val="bg1"/>
                </a:solidFill>
                <a:latin typeface="+mj-ea"/>
                <a:ea typeface="+mj-ea"/>
              </a:defRPr>
            </a:lvl1pPr>
            <a:lvl2pPr marL="457200" indent="0">
              <a:buNone/>
              <a:defRPr sz="2000">
                <a:latin typeface="+mj-ea"/>
                <a:ea typeface="+mj-ea"/>
              </a:defRPr>
            </a:lvl2pPr>
            <a:lvl3pPr marL="914400" indent="0">
              <a:buNone/>
              <a:defRPr sz="1800">
                <a:latin typeface="+mj-ea"/>
                <a:ea typeface="+mj-ea"/>
              </a:defRPr>
            </a:lvl3pPr>
            <a:lvl4pPr marL="1371600" indent="0">
              <a:buNone/>
              <a:defRPr sz="1600">
                <a:latin typeface="+mj-ea"/>
                <a:ea typeface="+mj-ea"/>
              </a:defRPr>
            </a:lvl4pPr>
            <a:lvl5pPr marL="1828800" indent="0">
              <a:buNone/>
              <a:defRPr sz="1600">
                <a:latin typeface="+mj-ea"/>
                <a:ea typeface="+mj-ea"/>
              </a:defRPr>
            </a:lvl5pPr>
          </a:lstStyle>
          <a:p>
            <a:pPr lvl="0"/>
            <a:r>
              <a:rPr kumimoji="1" lang="zh-CN" altLang="en-US" dirty="0"/>
              <a:t>输入六字内标题</a:t>
            </a:r>
          </a:p>
        </p:txBody>
      </p:sp>
      <p:sp>
        <p:nvSpPr>
          <p:cNvPr id="28" name="文本占位符 28">
            <a:extLst>
              <a:ext uri="{FF2B5EF4-FFF2-40B4-BE49-F238E27FC236}">
                <a16:creationId xmlns:a16="http://schemas.microsoft.com/office/drawing/2014/main" xmlns="" id="{500CB88C-5CD9-D04F-B1A4-63F8206607CB}"/>
              </a:ext>
            </a:extLst>
          </p:cNvPr>
          <p:cNvSpPr>
            <a:spLocks noGrp="1"/>
          </p:cNvSpPr>
          <p:nvPr>
            <p:ph type="body" sz="quarter" idx="25" hasCustomPrompt="1"/>
          </p:nvPr>
        </p:nvSpPr>
        <p:spPr>
          <a:xfrm>
            <a:off x="8480996" y="3957595"/>
            <a:ext cx="1438847" cy="1149842"/>
          </a:xfrm>
        </p:spPr>
        <p:txBody>
          <a:bodyPr>
            <a:no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400">
                <a:solidFill>
                  <a:schemeClr val="bg1"/>
                </a:solidFill>
                <a:latin typeface="+mn-ea"/>
                <a:ea typeface="+mn-ea"/>
              </a:defRPr>
            </a:lvl1pPr>
            <a:lvl2pPr marL="457200" indent="0">
              <a:buNone/>
              <a:defRPr sz="2000">
                <a:latin typeface="+mj-ea"/>
                <a:ea typeface="+mj-ea"/>
              </a:defRPr>
            </a:lvl2pPr>
            <a:lvl3pPr marL="914400" indent="0">
              <a:buNone/>
              <a:defRPr sz="1800">
                <a:latin typeface="+mj-ea"/>
                <a:ea typeface="+mj-ea"/>
              </a:defRPr>
            </a:lvl3pPr>
            <a:lvl4pPr marL="1371600" indent="0">
              <a:buNone/>
              <a:defRPr sz="1600">
                <a:latin typeface="+mj-ea"/>
                <a:ea typeface="+mj-ea"/>
              </a:defRPr>
            </a:lvl4pPr>
            <a:lvl5pPr marL="1828800" indent="0">
              <a:buNone/>
              <a:defRPr sz="1600">
                <a:latin typeface="+mj-ea"/>
                <a:ea typeface="+mj-ea"/>
              </a:defRPr>
            </a:lvl5pPr>
          </a:lstStyle>
          <a:p>
            <a:pPr lvl="0"/>
            <a:r>
              <a:rPr kumimoji="1" lang="zh-CN" altLang="en-US" dirty="0"/>
              <a:t>输入节名</a:t>
            </a:r>
            <a:endParaRPr kumimoji="1" lang="en-US" altLang="zh-CN" dirty="0"/>
          </a:p>
          <a:p>
            <a:pPr lvl="0"/>
            <a:r>
              <a:rPr kumimoji="1" lang="zh-CN" altLang="en-US" dirty="0"/>
              <a:t>输入节名</a:t>
            </a:r>
            <a:endParaRPr kumimoji="1" lang="en-US" altLang="zh-CN" dirty="0"/>
          </a:p>
          <a:p>
            <a:pPr lvl="0"/>
            <a:r>
              <a:rPr kumimoji="1" lang="zh-CN" altLang="en-US" dirty="0"/>
              <a:t>输入节名</a:t>
            </a:r>
            <a:endParaRPr kumimoji="1" lang="en-US" altLang="zh-CN" dirty="0"/>
          </a:p>
          <a:p>
            <a:pPr lvl="0"/>
            <a:r>
              <a:rPr kumimoji="1" lang="zh-CN" altLang="en-US" dirty="0"/>
              <a:t>输入节名</a:t>
            </a:r>
            <a:endParaRPr kumimoji="1" lang="en-US" altLang="zh-CN" dirty="0"/>
          </a:p>
        </p:txBody>
      </p:sp>
      <p:sp>
        <p:nvSpPr>
          <p:cNvPr id="29" name="文本框 28">
            <a:extLst>
              <a:ext uri="{FF2B5EF4-FFF2-40B4-BE49-F238E27FC236}">
                <a16:creationId xmlns:a16="http://schemas.microsoft.com/office/drawing/2014/main" xmlns="" id="{5091049F-8ED1-8E41-A452-7F2080425A7D}"/>
              </a:ext>
            </a:extLst>
          </p:cNvPr>
          <p:cNvSpPr txBox="1"/>
          <p:nvPr userDrawn="1"/>
        </p:nvSpPr>
        <p:spPr>
          <a:xfrm>
            <a:off x="9139430" y="5524632"/>
            <a:ext cx="2667718" cy="1019959"/>
          </a:xfrm>
          <a:prstGeom prst="rect">
            <a:avLst/>
          </a:prstGeom>
          <a:noFill/>
        </p:spPr>
        <p:txBody>
          <a:bodyPr wrap="none" rtlCol="0">
            <a:spAutoFit/>
          </a:bodyPr>
          <a:lstStyle/>
          <a:p>
            <a:pPr>
              <a:lnSpc>
                <a:spcPct val="150000"/>
              </a:lnSpc>
            </a:pPr>
            <a:r>
              <a:rPr kumimoji="1" lang="zh-CN" altLang="en-US" sz="1400" dirty="0">
                <a:solidFill>
                  <a:schemeClr val="bg1">
                    <a:lumMod val="65000"/>
                  </a:schemeClr>
                </a:solidFill>
              </a:rPr>
              <a:t>北邮校风：团结 勤奋 严谨 创新</a:t>
            </a:r>
          </a:p>
          <a:p>
            <a:pPr>
              <a:lnSpc>
                <a:spcPct val="150000"/>
              </a:lnSpc>
            </a:pPr>
            <a:r>
              <a:rPr kumimoji="1" lang="zh-CN" altLang="en-US" sz="1400" dirty="0">
                <a:solidFill>
                  <a:schemeClr val="bg1">
                    <a:lumMod val="65000"/>
                  </a:schemeClr>
                </a:solidFill>
              </a:rPr>
              <a:t>北邮校训：厚德博学  敬业乐群</a:t>
            </a:r>
          </a:p>
          <a:p>
            <a:pPr>
              <a:lnSpc>
                <a:spcPct val="150000"/>
              </a:lnSpc>
            </a:pPr>
            <a:r>
              <a:rPr kumimoji="1" lang="zh-CN" altLang="en-US" sz="1400" dirty="0">
                <a:solidFill>
                  <a:schemeClr val="bg1">
                    <a:lumMod val="65000"/>
                  </a:schemeClr>
                </a:solidFill>
              </a:rPr>
              <a:t>北邮精神：崇尚奉献  追求卓越</a:t>
            </a:r>
          </a:p>
        </p:txBody>
      </p:sp>
    </p:spTree>
    <p:extLst>
      <p:ext uri="{BB962C8B-B14F-4D97-AF65-F5344CB8AC3E}">
        <p14:creationId xmlns:p14="http://schemas.microsoft.com/office/powerpoint/2010/main" val="9347690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目录页-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1" name="图片 30" hidden="1">
            <a:extLst>
              <a:ext uri="{FF2B5EF4-FFF2-40B4-BE49-F238E27FC236}">
                <a16:creationId xmlns:a16="http://schemas.microsoft.com/office/drawing/2014/main" xmlns="" id="{F2CBCBBF-0EAF-B84F-ADA0-93410D833D04}"/>
              </a:ext>
            </a:extLst>
          </p:cNvPr>
          <p:cNvPicPr>
            <a:picLocks noChangeAspect="1"/>
          </p:cNvPicPr>
          <p:nvPr userDrawn="1"/>
        </p:nvPicPr>
        <p:blipFill>
          <a:blip r:embed="rId3">
            <a:alphaModFix/>
          </a:blip>
          <a:stretch>
            <a:fillRect/>
          </a:stretch>
        </p:blipFill>
        <p:spPr>
          <a:xfrm>
            <a:off x="8321" y="0"/>
            <a:ext cx="12175357" cy="6858000"/>
          </a:xfrm>
          <a:prstGeom prst="rect">
            <a:avLst/>
          </a:prstGeom>
        </p:spPr>
      </p:pic>
      <p:sp>
        <p:nvSpPr>
          <p:cNvPr id="7" name="矩形 6">
            <a:extLst>
              <a:ext uri="{FF2B5EF4-FFF2-40B4-BE49-F238E27FC236}">
                <a16:creationId xmlns:a16="http://schemas.microsoft.com/office/drawing/2014/main" xmlns="" id="{A5420129-9414-BF4B-BEA6-778A831EAC8A}"/>
              </a:ext>
            </a:extLst>
          </p:cNvPr>
          <p:cNvSpPr/>
          <p:nvPr userDrawn="1"/>
        </p:nvSpPr>
        <p:spPr>
          <a:xfrm>
            <a:off x="0" y="-1"/>
            <a:ext cx="12192000" cy="19759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矩形 7">
            <a:extLst>
              <a:ext uri="{FF2B5EF4-FFF2-40B4-BE49-F238E27FC236}">
                <a16:creationId xmlns:a16="http://schemas.microsoft.com/office/drawing/2014/main" xmlns="" id="{E292C6DB-8218-6C4D-BB1C-31DD9B9729BF}"/>
              </a:ext>
            </a:extLst>
          </p:cNvPr>
          <p:cNvSpPr/>
          <p:nvPr userDrawn="1"/>
        </p:nvSpPr>
        <p:spPr>
          <a:xfrm>
            <a:off x="-1" y="5160579"/>
            <a:ext cx="12192000" cy="16974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矩形 8">
            <a:extLst>
              <a:ext uri="{FF2B5EF4-FFF2-40B4-BE49-F238E27FC236}">
                <a16:creationId xmlns:a16="http://schemas.microsoft.com/office/drawing/2014/main" xmlns="" id="{7EF3F20D-D9A4-1F4E-BF6A-F27EA5A724E5}"/>
              </a:ext>
            </a:extLst>
          </p:cNvPr>
          <p:cNvSpPr/>
          <p:nvPr userDrawn="1"/>
        </p:nvSpPr>
        <p:spPr>
          <a:xfrm>
            <a:off x="-1" y="1975932"/>
            <a:ext cx="12192000" cy="3184647"/>
          </a:xfrm>
          <a:prstGeom prst="rect">
            <a:avLst/>
          </a:prstGeom>
          <a:solidFill>
            <a:srgbClr val="052547">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标题 1">
            <a:extLst>
              <a:ext uri="{FF2B5EF4-FFF2-40B4-BE49-F238E27FC236}">
                <a16:creationId xmlns:a16="http://schemas.microsoft.com/office/drawing/2014/main" xmlns="" id="{B0EFD133-E4D5-7740-A8A1-E563A15B6500}"/>
              </a:ext>
            </a:extLst>
          </p:cNvPr>
          <p:cNvSpPr>
            <a:spLocks noGrp="1"/>
          </p:cNvSpPr>
          <p:nvPr>
            <p:ph type="title" hasCustomPrompt="1"/>
          </p:nvPr>
        </p:nvSpPr>
        <p:spPr>
          <a:xfrm>
            <a:off x="457974" y="615232"/>
            <a:ext cx="1992293" cy="410400"/>
          </a:xfrm>
        </p:spPr>
        <p:txBody>
          <a:bodyPr>
            <a:noAutofit/>
          </a:bodyPr>
          <a:lstStyle>
            <a:lvl1pPr algn="dist">
              <a:defRPr sz="2400" b="0">
                <a:solidFill>
                  <a:srgbClr val="052547"/>
                </a:solidFill>
                <a:latin typeface="+mj-ea"/>
                <a:ea typeface="+mj-ea"/>
              </a:defRPr>
            </a:lvl1pPr>
          </a:lstStyle>
          <a:p>
            <a:r>
              <a:rPr kumimoji="1" lang="zh-CN" altLang="en-US" dirty="0"/>
              <a:t>目录</a:t>
            </a:r>
          </a:p>
        </p:txBody>
      </p:sp>
      <p:sp>
        <p:nvSpPr>
          <p:cNvPr id="11" name="文本占位符 11">
            <a:extLst>
              <a:ext uri="{FF2B5EF4-FFF2-40B4-BE49-F238E27FC236}">
                <a16:creationId xmlns:a16="http://schemas.microsoft.com/office/drawing/2014/main" xmlns="" id="{121D688B-0D00-0C48-AE1D-336D131BC907}"/>
              </a:ext>
            </a:extLst>
          </p:cNvPr>
          <p:cNvSpPr>
            <a:spLocks noGrp="1"/>
          </p:cNvSpPr>
          <p:nvPr>
            <p:ph type="body" sz="quarter" idx="13" hasCustomPrompt="1"/>
          </p:nvPr>
        </p:nvSpPr>
        <p:spPr>
          <a:xfrm>
            <a:off x="457974" y="1099559"/>
            <a:ext cx="1992293" cy="238175"/>
          </a:xfrm>
        </p:spPr>
        <p:txBody>
          <a:bodyPr>
            <a:noAutofit/>
          </a:bodyPr>
          <a:lstStyle>
            <a:lvl1pPr marL="0" indent="0" algn="dist">
              <a:buNone/>
              <a:defRPr sz="1400" baseline="0">
                <a:solidFill>
                  <a:srgbClr val="052547"/>
                </a:solidFill>
                <a:latin typeface="+mj-ea"/>
                <a:ea typeface="+mj-ea"/>
              </a:defRPr>
            </a:lvl1pPr>
          </a:lstStyle>
          <a:p>
            <a:r>
              <a:rPr kumimoji="1" lang="en-US" altLang="zh-CN" sz="1800" dirty="0"/>
              <a:t>CONTENTS</a:t>
            </a:r>
            <a:endParaRPr kumimoji="1" lang="zh-CN" altLang="en-US" sz="1800" dirty="0"/>
          </a:p>
        </p:txBody>
      </p:sp>
      <p:sp>
        <p:nvSpPr>
          <p:cNvPr id="12" name="矩形 11">
            <a:extLst>
              <a:ext uri="{FF2B5EF4-FFF2-40B4-BE49-F238E27FC236}">
                <a16:creationId xmlns:a16="http://schemas.microsoft.com/office/drawing/2014/main" xmlns="" id="{58F83DE6-ADB1-8741-AC3E-57C6B34F465C}"/>
              </a:ext>
            </a:extLst>
          </p:cNvPr>
          <p:cNvSpPr/>
          <p:nvPr userDrawn="1"/>
        </p:nvSpPr>
        <p:spPr>
          <a:xfrm>
            <a:off x="186849" y="615232"/>
            <a:ext cx="106662" cy="722502"/>
          </a:xfrm>
          <a:prstGeom prst="rect">
            <a:avLst/>
          </a:prstGeom>
          <a:solidFill>
            <a:srgbClr val="052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圆角矩形 12">
            <a:extLst>
              <a:ext uri="{FF2B5EF4-FFF2-40B4-BE49-F238E27FC236}">
                <a16:creationId xmlns:a16="http://schemas.microsoft.com/office/drawing/2014/main" xmlns="" id="{6A21DB9C-A047-5C42-8683-35B03A3D6511}"/>
              </a:ext>
            </a:extLst>
          </p:cNvPr>
          <p:cNvSpPr/>
          <p:nvPr userDrawn="1"/>
        </p:nvSpPr>
        <p:spPr>
          <a:xfrm rot="18900000">
            <a:off x="1316431" y="2621776"/>
            <a:ext cx="655069" cy="655069"/>
          </a:xfrm>
          <a:prstGeom prst="roundRect">
            <a:avLst>
              <a:gd name="adj" fmla="val 6011"/>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文本占位符 17">
            <a:extLst>
              <a:ext uri="{FF2B5EF4-FFF2-40B4-BE49-F238E27FC236}">
                <a16:creationId xmlns:a16="http://schemas.microsoft.com/office/drawing/2014/main" xmlns="" id="{D81DC87D-D7FF-AD46-9B9D-044835834035}"/>
              </a:ext>
            </a:extLst>
          </p:cNvPr>
          <p:cNvSpPr>
            <a:spLocks noGrp="1"/>
          </p:cNvSpPr>
          <p:nvPr>
            <p:ph type="body" sz="quarter" idx="14" hasCustomPrompt="1"/>
          </p:nvPr>
        </p:nvSpPr>
        <p:spPr>
          <a:xfrm>
            <a:off x="1270512" y="2753332"/>
            <a:ext cx="746906" cy="391954"/>
          </a:xfrm>
        </p:spPr>
        <p:txBody>
          <a:bodyPr>
            <a:noAutofit/>
          </a:bodyPr>
          <a:lstStyle>
            <a:lvl1pPr marL="0" indent="0" algn="ctr">
              <a:buNone/>
              <a:defRPr sz="2400">
                <a:solidFill>
                  <a:srgbClr val="052547"/>
                </a:solidFill>
                <a:latin typeface="+mj-ea"/>
                <a:ea typeface="+mj-ea"/>
              </a:defRPr>
            </a:lvl1pPr>
            <a:lvl2pPr marL="457200" indent="0">
              <a:buNone/>
              <a:defRPr sz="2800">
                <a:solidFill>
                  <a:schemeClr val="bg1"/>
                </a:solidFill>
                <a:latin typeface="+mj-ea"/>
                <a:ea typeface="+mj-ea"/>
              </a:defRPr>
            </a:lvl2pPr>
            <a:lvl3pPr marL="914400" indent="0">
              <a:buNone/>
              <a:defRPr sz="2800">
                <a:solidFill>
                  <a:schemeClr val="bg1"/>
                </a:solidFill>
                <a:latin typeface="+mj-ea"/>
                <a:ea typeface="+mj-ea"/>
              </a:defRPr>
            </a:lvl3pPr>
            <a:lvl4pPr marL="1371600" indent="0">
              <a:buNone/>
              <a:defRPr sz="2800">
                <a:solidFill>
                  <a:schemeClr val="bg1"/>
                </a:solidFill>
                <a:latin typeface="+mj-ea"/>
                <a:ea typeface="+mj-ea"/>
              </a:defRPr>
            </a:lvl4pPr>
            <a:lvl5pPr marL="1828800" indent="0">
              <a:buNone/>
              <a:defRPr sz="2800">
                <a:solidFill>
                  <a:schemeClr val="bg1"/>
                </a:solidFill>
                <a:latin typeface="+mj-ea"/>
                <a:ea typeface="+mj-ea"/>
              </a:defRPr>
            </a:lvl5pPr>
          </a:lstStyle>
          <a:p>
            <a:pPr lvl="0"/>
            <a:r>
              <a:rPr kumimoji="1" lang="en-US" altLang="zh-CN" dirty="0"/>
              <a:t>01</a:t>
            </a:r>
            <a:endParaRPr kumimoji="1" lang="zh-CN" altLang="en-US" dirty="0"/>
          </a:p>
        </p:txBody>
      </p:sp>
      <p:sp>
        <p:nvSpPr>
          <p:cNvPr id="19" name="文本占位符 28">
            <a:extLst>
              <a:ext uri="{FF2B5EF4-FFF2-40B4-BE49-F238E27FC236}">
                <a16:creationId xmlns:a16="http://schemas.microsoft.com/office/drawing/2014/main" xmlns="" id="{14C5B5DF-BF5E-7247-BEA3-5CAA1291E735}"/>
              </a:ext>
            </a:extLst>
          </p:cNvPr>
          <p:cNvSpPr>
            <a:spLocks noGrp="1"/>
          </p:cNvSpPr>
          <p:nvPr>
            <p:ph type="body" sz="quarter" idx="18" hasCustomPrompt="1"/>
          </p:nvPr>
        </p:nvSpPr>
        <p:spPr>
          <a:xfrm>
            <a:off x="1270512" y="3535670"/>
            <a:ext cx="1992293" cy="366412"/>
          </a:xfrm>
        </p:spPr>
        <p:txBody>
          <a:bodyPr>
            <a:noAutofit/>
          </a:bodyPr>
          <a:lstStyle>
            <a:lvl1pPr marL="0" indent="0" algn="l">
              <a:buNone/>
              <a:defRPr sz="2000" b="1">
                <a:solidFill>
                  <a:schemeClr val="bg1"/>
                </a:solidFill>
                <a:latin typeface="+mj-ea"/>
                <a:ea typeface="+mj-ea"/>
              </a:defRPr>
            </a:lvl1pPr>
            <a:lvl2pPr marL="457200" indent="0">
              <a:buNone/>
              <a:defRPr sz="2000">
                <a:latin typeface="+mj-ea"/>
                <a:ea typeface="+mj-ea"/>
              </a:defRPr>
            </a:lvl2pPr>
            <a:lvl3pPr marL="914400" indent="0">
              <a:buNone/>
              <a:defRPr sz="1800">
                <a:latin typeface="+mj-ea"/>
                <a:ea typeface="+mj-ea"/>
              </a:defRPr>
            </a:lvl3pPr>
            <a:lvl4pPr marL="1371600" indent="0">
              <a:buNone/>
              <a:defRPr sz="1600">
                <a:latin typeface="+mj-ea"/>
                <a:ea typeface="+mj-ea"/>
              </a:defRPr>
            </a:lvl4pPr>
            <a:lvl5pPr marL="1828800" indent="0">
              <a:buNone/>
              <a:defRPr sz="1600">
                <a:latin typeface="+mj-ea"/>
                <a:ea typeface="+mj-ea"/>
              </a:defRPr>
            </a:lvl5pPr>
          </a:lstStyle>
          <a:p>
            <a:pPr lvl="0"/>
            <a:r>
              <a:rPr kumimoji="1" lang="zh-CN" altLang="en-US" dirty="0"/>
              <a:t>输入六字内标题</a:t>
            </a:r>
          </a:p>
        </p:txBody>
      </p:sp>
      <p:sp>
        <p:nvSpPr>
          <p:cNvPr id="20" name="文本占位符 28">
            <a:extLst>
              <a:ext uri="{FF2B5EF4-FFF2-40B4-BE49-F238E27FC236}">
                <a16:creationId xmlns:a16="http://schemas.microsoft.com/office/drawing/2014/main" xmlns="" id="{5D43FBC4-C7A6-D24A-ABD3-F6B0236C7963}"/>
              </a:ext>
            </a:extLst>
          </p:cNvPr>
          <p:cNvSpPr>
            <a:spLocks noGrp="1"/>
          </p:cNvSpPr>
          <p:nvPr>
            <p:ph type="body" sz="quarter" idx="19" hasCustomPrompt="1"/>
          </p:nvPr>
        </p:nvSpPr>
        <p:spPr>
          <a:xfrm>
            <a:off x="1270512" y="3957595"/>
            <a:ext cx="1438847" cy="1149842"/>
          </a:xfrm>
        </p:spPr>
        <p:txBody>
          <a:bodyPr>
            <a:no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400">
                <a:solidFill>
                  <a:schemeClr val="bg1"/>
                </a:solidFill>
                <a:latin typeface="+mn-ea"/>
                <a:ea typeface="+mn-ea"/>
              </a:defRPr>
            </a:lvl1pPr>
            <a:lvl2pPr marL="457200" indent="0">
              <a:buNone/>
              <a:defRPr sz="2000">
                <a:latin typeface="+mj-ea"/>
                <a:ea typeface="+mj-ea"/>
              </a:defRPr>
            </a:lvl2pPr>
            <a:lvl3pPr marL="914400" indent="0">
              <a:buNone/>
              <a:defRPr sz="1800">
                <a:latin typeface="+mj-ea"/>
                <a:ea typeface="+mj-ea"/>
              </a:defRPr>
            </a:lvl3pPr>
            <a:lvl4pPr marL="1371600" indent="0">
              <a:buNone/>
              <a:defRPr sz="1600">
                <a:latin typeface="+mj-ea"/>
                <a:ea typeface="+mj-ea"/>
              </a:defRPr>
            </a:lvl4pPr>
            <a:lvl5pPr marL="1828800" indent="0">
              <a:buNone/>
              <a:defRPr sz="1600">
                <a:latin typeface="+mj-ea"/>
                <a:ea typeface="+mj-ea"/>
              </a:defRPr>
            </a:lvl5pPr>
          </a:lstStyle>
          <a:p>
            <a:pPr lvl="0"/>
            <a:r>
              <a:rPr kumimoji="1" lang="zh-CN" altLang="en-US" dirty="0"/>
              <a:t>输入节名</a:t>
            </a:r>
            <a:endParaRPr kumimoji="1" lang="en-US" altLang="zh-CN" dirty="0"/>
          </a:p>
          <a:p>
            <a:pPr lvl="0"/>
            <a:r>
              <a:rPr kumimoji="1" lang="zh-CN" altLang="en-US" dirty="0"/>
              <a:t>输入节名</a:t>
            </a:r>
            <a:endParaRPr kumimoji="1" lang="en-US" altLang="zh-CN" dirty="0"/>
          </a:p>
          <a:p>
            <a:pPr lvl="0"/>
            <a:r>
              <a:rPr kumimoji="1" lang="zh-CN" altLang="en-US" dirty="0"/>
              <a:t>输入节名</a:t>
            </a:r>
            <a:endParaRPr kumimoji="1" lang="en-US" altLang="zh-CN" dirty="0"/>
          </a:p>
          <a:p>
            <a:pPr lvl="0"/>
            <a:r>
              <a:rPr kumimoji="1" lang="zh-CN" altLang="en-US" dirty="0"/>
              <a:t>输入节名</a:t>
            </a:r>
            <a:endParaRPr kumimoji="1" lang="en-US" altLang="zh-CN" dirty="0"/>
          </a:p>
        </p:txBody>
      </p:sp>
      <p:sp>
        <p:nvSpPr>
          <p:cNvPr id="21" name="圆角矩形 20">
            <a:extLst>
              <a:ext uri="{FF2B5EF4-FFF2-40B4-BE49-F238E27FC236}">
                <a16:creationId xmlns:a16="http://schemas.microsoft.com/office/drawing/2014/main" xmlns="" id="{2DE1AA57-857B-7749-A3CF-03D6FE8A18F4}"/>
              </a:ext>
            </a:extLst>
          </p:cNvPr>
          <p:cNvSpPr/>
          <p:nvPr userDrawn="1"/>
        </p:nvSpPr>
        <p:spPr>
          <a:xfrm rot="18900000">
            <a:off x="3871681" y="2621776"/>
            <a:ext cx="655069" cy="655069"/>
          </a:xfrm>
          <a:prstGeom prst="roundRect">
            <a:avLst>
              <a:gd name="adj" fmla="val 6011"/>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 name="文本占位符 17">
            <a:extLst>
              <a:ext uri="{FF2B5EF4-FFF2-40B4-BE49-F238E27FC236}">
                <a16:creationId xmlns:a16="http://schemas.microsoft.com/office/drawing/2014/main" xmlns="" id="{E79E1634-C154-6F42-9BF5-9DC55C7E609B}"/>
              </a:ext>
            </a:extLst>
          </p:cNvPr>
          <p:cNvSpPr>
            <a:spLocks noGrp="1"/>
          </p:cNvSpPr>
          <p:nvPr>
            <p:ph type="body" sz="quarter" idx="20" hasCustomPrompt="1"/>
          </p:nvPr>
        </p:nvSpPr>
        <p:spPr>
          <a:xfrm>
            <a:off x="3825762" y="2753332"/>
            <a:ext cx="746906" cy="391954"/>
          </a:xfrm>
        </p:spPr>
        <p:txBody>
          <a:bodyPr>
            <a:noAutofit/>
          </a:bodyPr>
          <a:lstStyle>
            <a:lvl1pPr marL="0" indent="0" algn="ctr">
              <a:buNone/>
              <a:defRPr sz="2400">
                <a:solidFill>
                  <a:srgbClr val="052547"/>
                </a:solidFill>
                <a:latin typeface="+mj-ea"/>
                <a:ea typeface="+mj-ea"/>
              </a:defRPr>
            </a:lvl1pPr>
            <a:lvl2pPr marL="457200" indent="0">
              <a:buNone/>
              <a:defRPr sz="2800">
                <a:solidFill>
                  <a:schemeClr val="bg1"/>
                </a:solidFill>
                <a:latin typeface="+mj-ea"/>
                <a:ea typeface="+mj-ea"/>
              </a:defRPr>
            </a:lvl2pPr>
            <a:lvl3pPr marL="914400" indent="0">
              <a:buNone/>
              <a:defRPr sz="2800">
                <a:solidFill>
                  <a:schemeClr val="bg1"/>
                </a:solidFill>
                <a:latin typeface="+mj-ea"/>
                <a:ea typeface="+mj-ea"/>
              </a:defRPr>
            </a:lvl3pPr>
            <a:lvl4pPr marL="1371600" indent="0">
              <a:buNone/>
              <a:defRPr sz="2800">
                <a:solidFill>
                  <a:schemeClr val="bg1"/>
                </a:solidFill>
                <a:latin typeface="+mj-ea"/>
                <a:ea typeface="+mj-ea"/>
              </a:defRPr>
            </a:lvl4pPr>
            <a:lvl5pPr marL="1828800" indent="0">
              <a:buNone/>
              <a:defRPr sz="2800">
                <a:solidFill>
                  <a:schemeClr val="bg1"/>
                </a:solidFill>
                <a:latin typeface="+mj-ea"/>
                <a:ea typeface="+mj-ea"/>
              </a:defRPr>
            </a:lvl5pPr>
          </a:lstStyle>
          <a:p>
            <a:pPr lvl="0"/>
            <a:r>
              <a:rPr kumimoji="1" lang="en-US" altLang="zh-CN" dirty="0"/>
              <a:t>01</a:t>
            </a:r>
            <a:endParaRPr kumimoji="1" lang="zh-CN" altLang="en-US" dirty="0"/>
          </a:p>
        </p:txBody>
      </p:sp>
      <p:sp>
        <p:nvSpPr>
          <p:cNvPr id="23" name="文本占位符 28">
            <a:extLst>
              <a:ext uri="{FF2B5EF4-FFF2-40B4-BE49-F238E27FC236}">
                <a16:creationId xmlns:a16="http://schemas.microsoft.com/office/drawing/2014/main" xmlns="" id="{699BFE45-B39B-874F-A80B-092992FD5A58}"/>
              </a:ext>
            </a:extLst>
          </p:cNvPr>
          <p:cNvSpPr>
            <a:spLocks noGrp="1"/>
          </p:cNvSpPr>
          <p:nvPr>
            <p:ph type="body" sz="quarter" idx="21" hasCustomPrompt="1"/>
          </p:nvPr>
        </p:nvSpPr>
        <p:spPr>
          <a:xfrm>
            <a:off x="3825762" y="3535671"/>
            <a:ext cx="1992293" cy="366412"/>
          </a:xfrm>
        </p:spPr>
        <p:txBody>
          <a:bodyPr>
            <a:noAutofit/>
          </a:bodyPr>
          <a:lstStyle>
            <a:lvl1pPr marL="0" indent="0" algn="l">
              <a:buNone/>
              <a:defRPr sz="2000" b="1">
                <a:solidFill>
                  <a:schemeClr val="bg1"/>
                </a:solidFill>
                <a:latin typeface="+mj-ea"/>
                <a:ea typeface="+mj-ea"/>
              </a:defRPr>
            </a:lvl1pPr>
            <a:lvl2pPr marL="457200" indent="0">
              <a:buNone/>
              <a:defRPr sz="2000">
                <a:latin typeface="+mj-ea"/>
                <a:ea typeface="+mj-ea"/>
              </a:defRPr>
            </a:lvl2pPr>
            <a:lvl3pPr marL="914400" indent="0">
              <a:buNone/>
              <a:defRPr sz="1800">
                <a:latin typeface="+mj-ea"/>
                <a:ea typeface="+mj-ea"/>
              </a:defRPr>
            </a:lvl3pPr>
            <a:lvl4pPr marL="1371600" indent="0">
              <a:buNone/>
              <a:defRPr sz="1600">
                <a:latin typeface="+mj-ea"/>
                <a:ea typeface="+mj-ea"/>
              </a:defRPr>
            </a:lvl4pPr>
            <a:lvl5pPr marL="1828800" indent="0">
              <a:buNone/>
              <a:defRPr sz="1600">
                <a:latin typeface="+mj-ea"/>
                <a:ea typeface="+mj-ea"/>
              </a:defRPr>
            </a:lvl5pPr>
          </a:lstStyle>
          <a:p>
            <a:pPr lvl="0"/>
            <a:r>
              <a:rPr kumimoji="1" lang="zh-CN" altLang="en-US" dirty="0"/>
              <a:t>输入六字内标题</a:t>
            </a:r>
          </a:p>
        </p:txBody>
      </p:sp>
      <p:sp>
        <p:nvSpPr>
          <p:cNvPr id="24" name="文本占位符 28">
            <a:extLst>
              <a:ext uri="{FF2B5EF4-FFF2-40B4-BE49-F238E27FC236}">
                <a16:creationId xmlns:a16="http://schemas.microsoft.com/office/drawing/2014/main" xmlns="" id="{6F2B2D86-5038-B846-BE3B-75D8AD4D1758}"/>
              </a:ext>
            </a:extLst>
          </p:cNvPr>
          <p:cNvSpPr>
            <a:spLocks noGrp="1"/>
          </p:cNvSpPr>
          <p:nvPr>
            <p:ph type="body" sz="quarter" idx="22" hasCustomPrompt="1"/>
          </p:nvPr>
        </p:nvSpPr>
        <p:spPr>
          <a:xfrm>
            <a:off x="3825762" y="3957595"/>
            <a:ext cx="1438847" cy="1149842"/>
          </a:xfrm>
        </p:spPr>
        <p:txBody>
          <a:bodyPr>
            <a:no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400">
                <a:solidFill>
                  <a:schemeClr val="bg1"/>
                </a:solidFill>
                <a:latin typeface="+mn-ea"/>
                <a:ea typeface="+mn-ea"/>
              </a:defRPr>
            </a:lvl1pPr>
            <a:lvl2pPr marL="457200" indent="0">
              <a:buNone/>
              <a:defRPr sz="2000">
                <a:latin typeface="+mj-ea"/>
                <a:ea typeface="+mj-ea"/>
              </a:defRPr>
            </a:lvl2pPr>
            <a:lvl3pPr marL="914400" indent="0">
              <a:buNone/>
              <a:defRPr sz="1800">
                <a:latin typeface="+mj-ea"/>
                <a:ea typeface="+mj-ea"/>
              </a:defRPr>
            </a:lvl3pPr>
            <a:lvl4pPr marL="1371600" indent="0">
              <a:buNone/>
              <a:defRPr sz="1600">
                <a:latin typeface="+mj-ea"/>
                <a:ea typeface="+mj-ea"/>
              </a:defRPr>
            </a:lvl4pPr>
            <a:lvl5pPr marL="1828800" indent="0">
              <a:buNone/>
              <a:defRPr sz="1600">
                <a:latin typeface="+mj-ea"/>
                <a:ea typeface="+mj-ea"/>
              </a:defRPr>
            </a:lvl5pPr>
          </a:lstStyle>
          <a:p>
            <a:pPr lvl="0"/>
            <a:r>
              <a:rPr kumimoji="1" lang="zh-CN" altLang="en-US" dirty="0"/>
              <a:t>输入节名</a:t>
            </a:r>
            <a:endParaRPr kumimoji="1" lang="en-US" altLang="zh-CN" dirty="0"/>
          </a:p>
          <a:p>
            <a:pPr lvl="0"/>
            <a:r>
              <a:rPr kumimoji="1" lang="zh-CN" altLang="en-US" dirty="0"/>
              <a:t>输入节名</a:t>
            </a:r>
            <a:endParaRPr kumimoji="1" lang="en-US" altLang="zh-CN" dirty="0"/>
          </a:p>
          <a:p>
            <a:pPr lvl="0"/>
            <a:r>
              <a:rPr kumimoji="1" lang="zh-CN" altLang="en-US" dirty="0"/>
              <a:t>输入节名</a:t>
            </a:r>
            <a:endParaRPr kumimoji="1" lang="en-US" altLang="zh-CN" dirty="0"/>
          </a:p>
          <a:p>
            <a:pPr lvl="0"/>
            <a:r>
              <a:rPr kumimoji="1" lang="zh-CN" altLang="en-US" dirty="0"/>
              <a:t>输入节名</a:t>
            </a:r>
            <a:endParaRPr kumimoji="1" lang="en-US" altLang="zh-CN" dirty="0"/>
          </a:p>
        </p:txBody>
      </p:sp>
      <p:sp>
        <p:nvSpPr>
          <p:cNvPr id="25" name="圆角矩形 24">
            <a:extLst>
              <a:ext uri="{FF2B5EF4-FFF2-40B4-BE49-F238E27FC236}">
                <a16:creationId xmlns:a16="http://schemas.microsoft.com/office/drawing/2014/main" xmlns="" id="{70142FA7-976A-5744-BA3A-E9343E2130AA}"/>
              </a:ext>
            </a:extLst>
          </p:cNvPr>
          <p:cNvSpPr/>
          <p:nvPr userDrawn="1"/>
        </p:nvSpPr>
        <p:spPr>
          <a:xfrm rot="18900000">
            <a:off x="8982180" y="2621776"/>
            <a:ext cx="655069" cy="655069"/>
          </a:xfrm>
          <a:prstGeom prst="roundRect">
            <a:avLst>
              <a:gd name="adj" fmla="val 6011"/>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6" name="文本占位符 17">
            <a:extLst>
              <a:ext uri="{FF2B5EF4-FFF2-40B4-BE49-F238E27FC236}">
                <a16:creationId xmlns:a16="http://schemas.microsoft.com/office/drawing/2014/main" xmlns="" id="{2B8DCAE3-753F-9642-B93E-166D1C677447}"/>
              </a:ext>
            </a:extLst>
          </p:cNvPr>
          <p:cNvSpPr>
            <a:spLocks noGrp="1"/>
          </p:cNvSpPr>
          <p:nvPr>
            <p:ph type="body" sz="quarter" idx="23" hasCustomPrompt="1"/>
          </p:nvPr>
        </p:nvSpPr>
        <p:spPr>
          <a:xfrm>
            <a:off x="8936261" y="2753332"/>
            <a:ext cx="746906" cy="391954"/>
          </a:xfrm>
        </p:spPr>
        <p:txBody>
          <a:bodyPr>
            <a:noAutofit/>
          </a:bodyPr>
          <a:lstStyle>
            <a:lvl1pPr marL="0" indent="0" algn="ctr">
              <a:buNone/>
              <a:defRPr sz="2400">
                <a:solidFill>
                  <a:srgbClr val="052547"/>
                </a:solidFill>
                <a:latin typeface="+mj-ea"/>
                <a:ea typeface="+mj-ea"/>
              </a:defRPr>
            </a:lvl1pPr>
            <a:lvl2pPr marL="457200" indent="0">
              <a:buNone/>
              <a:defRPr sz="2800">
                <a:solidFill>
                  <a:schemeClr val="bg1"/>
                </a:solidFill>
                <a:latin typeface="+mj-ea"/>
                <a:ea typeface="+mj-ea"/>
              </a:defRPr>
            </a:lvl2pPr>
            <a:lvl3pPr marL="914400" indent="0">
              <a:buNone/>
              <a:defRPr sz="2800">
                <a:solidFill>
                  <a:schemeClr val="bg1"/>
                </a:solidFill>
                <a:latin typeface="+mj-ea"/>
                <a:ea typeface="+mj-ea"/>
              </a:defRPr>
            </a:lvl3pPr>
            <a:lvl4pPr marL="1371600" indent="0">
              <a:buNone/>
              <a:defRPr sz="2800">
                <a:solidFill>
                  <a:schemeClr val="bg1"/>
                </a:solidFill>
                <a:latin typeface="+mj-ea"/>
                <a:ea typeface="+mj-ea"/>
              </a:defRPr>
            </a:lvl4pPr>
            <a:lvl5pPr marL="1828800" indent="0">
              <a:buNone/>
              <a:defRPr sz="2800">
                <a:solidFill>
                  <a:schemeClr val="bg1"/>
                </a:solidFill>
                <a:latin typeface="+mj-ea"/>
                <a:ea typeface="+mj-ea"/>
              </a:defRPr>
            </a:lvl5pPr>
          </a:lstStyle>
          <a:p>
            <a:pPr lvl="0"/>
            <a:r>
              <a:rPr kumimoji="1" lang="en-US" altLang="zh-CN" dirty="0"/>
              <a:t>01</a:t>
            </a:r>
            <a:endParaRPr kumimoji="1" lang="zh-CN" altLang="en-US" dirty="0"/>
          </a:p>
        </p:txBody>
      </p:sp>
      <p:sp>
        <p:nvSpPr>
          <p:cNvPr id="27" name="文本占位符 28">
            <a:extLst>
              <a:ext uri="{FF2B5EF4-FFF2-40B4-BE49-F238E27FC236}">
                <a16:creationId xmlns:a16="http://schemas.microsoft.com/office/drawing/2014/main" xmlns="" id="{8AB71BBB-5072-A84B-BB57-824CEE38F36E}"/>
              </a:ext>
            </a:extLst>
          </p:cNvPr>
          <p:cNvSpPr>
            <a:spLocks noGrp="1"/>
          </p:cNvSpPr>
          <p:nvPr>
            <p:ph type="body" sz="quarter" idx="24" hasCustomPrompt="1"/>
          </p:nvPr>
        </p:nvSpPr>
        <p:spPr>
          <a:xfrm>
            <a:off x="8936261" y="3535670"/>
            <a:ext cx="1992293" cy="366412"/>
          </a:xfrm>
        </p:spPr>
        <p:txBody>
          <a:bodyPr>
            <a:noAutofit/>
          </a:bodyPr>
          <a:lstStyle>
            <a:lvl1pPr marL="0" indent="0" algn="l">
              <a:buNone/>
              <a:defRPr sz="2000" b="1">
                <a:solidFill>
                  <a:schemeClr val="bg1"/>
                </a:solidFill>
                <a:latin typeface="+mj-ea"/>
                <a:ea typeface="+mj-ea"/>
              </a:defRPr>
            </a:lvl1pPr>
            <a:lvl2pPr marL="457200" indent="0">
              <a:buNone/>
              <a:defRPr sz="2000">
                <a:latin typeface="+mj-ea"/>
                <a:ea typeface="+mj-ea"/>
              </a:defRPr>
            </a:lvl2pPr>
            <a:lvl3pPr marL="914400" indent="0">
              <a:buNone/>
              <a:defRPr sz="1800">
                <a:latin typeface="+mj-ea"/>
                <a:ea typeface="+mj-ea"/>
              </a:defRPr>
            </a:lvl3pPr>
            <a:lvl4pPr marL="1371600" indent="0">
              <a:buNone/>
              <a:defRPr sz="1600">
                <a:latin typeface="+mj-ea"/>
                <a:ea typeface="+mj-ea"/>
              </a:defRPr>
            </a:lvl4pPr>
            <a:lvl5pPr marL="1828800" indent="0">
              <a:buNone/>
              <a:defRPr sz="1600">
                <a:latin typeface="+mj-ea"/>
                <a:ea typeface="+mj-ea"/>
              </a:defRPr>
            </a:lvl5pPr>
          </a:lstStyle>
          <a:p>
            <a:pPr lvl="0"/>
            <a:r>
              <a:rPr kumimoji="1" lang="zh-CN" altLang="en-US" dirty="0"/>
              <a:t>输入六字内标题</a:t>
            </a:r>
          </a:p>
        </p:txBody>
      </p:sp>
      <p:sp>
        <p:nvSpPr>
          <p:cNvPr id="28" name="文本占位符 28">
            <a:extLst>
              <a:ext uri="{FF2B5EF4-FFF2-40B4-BE49-F238E27FC236}">
                <a16:creationId xmlns:a16="http://schemas.microsoft.com/office/drawing/2014/main" xmlns="" id="{500CB88C-5CD9-D04F-B1A4-63F8206607CB}"/>
              </a:ext>
            </a:extLst>
          </p:cNvPr>
          <p:cNvSpPr>
            <a:spLocks noGrp="1"/>
          </p:cNvSpPr>
          <p:nvPr>
            <p:ph type="body" sz="quarter" idx="25" hasCustomPrompt="1"/>
          </p:nvPr>
        </p:nvSpPr>
        <p:spPr>
          <a:xfrm>
            <a:off x="8936261" y="3957595"/>
            <a:ext cx="1438847" cy="1149842"/>
          </a:xfrm>
        </p:spPr>
        <p:txBody>
          <a:bodyPr>
            <a:no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400">
                <a:solidFill>
                  <a:schemeClr val="bg1"/>
                </a:solidFill>
                <a:latin typeface="+mn-ea"/>
                <a:ea typeface="+mn-ea"/>
              </a:defRPr>
            </a:lvl1pPr>
            <a:lvl2pPr marL="457200" indent="0">
              <a:buNone/>
              <a:defRPr sz="2000">
                <a:latin typeface="+mj-ea"/>
                <a:ea typeface="+mj-ea"/>
              </a:defRPr>
            </a:lvl2pPr>
            <a:lvl3pPr marL="914400" indent="0">
              <a:buNone/>
              <a:defRPr sz="1800">
                <a:latin typeface="+mj-ea"/>
                <a:ea typeface="+mj-ea"/>
              </a:defRPr>
            </a:lvl3pPr>
            <a:lvl4pPr marL="1371600" indent="0">
              <a:buNone/>
              <a:defRPr sz="1600">
                <a:latin typeface="+mj-ea"/>
                <a:ea typeface="+mj-ea"/>
              </a:defRPr>
            </a:lvl4pPr>
            <a:lvl5pPr marL="1828800" indent="0">
              <a:buNone/>
              <a:defRPr sz="1600">
                <a:latin typeface="+mj-ea"/>
                <a:ea typeface="+mj-ea"/>
              </a:defRPr>
            </a:lvl5pPr>
          </a:lstStyle>
          <a:p>
            <a:pPr lvl="0"/>
            <a:r>
              <a:rPr kumimoji="1" lang="zh-CN" altLang="en-US" dirty="0"/>
              <a:t>输入节名</a:t>
            </a:r>
            <a:endParaRPr kumimoji="1" lang="en-US" altLang="zh-CN" dirty="0"/>
          </a:p>
          <a:p>
            <a:pPr lvl="0"/>
            <a:r>
              <a:rPr kumimoji="1" lang="zh-CN" altLang="en-US" dirty="0"/>
              <a:t>输入节名</a:t>
            </a:r>
            <a:endParaRPr kumimoji="1" lang="en-US" altLang="zh-CN" dirty="0"/>
          </a:p>
          <a:p>
            <a:pPr lvl="0"/>
            <a:r>
              <a:rPr kumimoji="1" lang="zh-CN" altLang="en-US" dirty="0"/>
              <a:t>输入节名</a:t>
            </a:r>
            <a:endParaRPr kumimoji="1" lang="en-US" altLang="zh-CN" dirty="0"/>
          </a:p>
          <a:p>
            <a:pPr lvl="0"/>
            <a:r>
              <a:rPr kumimoji="1" lang="zh-CN" altLang="en-US" dirty="0"/>
              <a:t>输入节名</a:t>
            </a:r>
            <a:endParaRPr kumimoji="1" lang="en-US" altLang="zh-CN" dirty="0"/>
          </a:p>
        </p:txBody>
      </p:sp>
      <p:sp>
        <p:nvSpPr>
          <p:cNvPr id="29" name="文本框 28">
            <a:extLst>
              <a:ext uri="{FF2B5EF4-FFF2-40B4-BE49-F238E27FC236}">
                <a16:creationId xmlns:a16="http://schemas.microsoft.com/office/drawing/2014/main" xmlns="" id="{5091049F-8ED1-8E41-A452-7F2080425A7D}"/>
              </a:ext>
            </a:extLst>
          </p:cNvPr>
          <p:cNvSpPr txBox="1"/>
          <p:nvPr userDrawn="1"/>
        </p:nvSpPr>
        <p:spPr>
          <a:xfrm>
            <a:off x="9139430" y="5524632"/>
            <a:ext cx="2667718" cy="1019959"/>
          </a:xfrm>
          <a:prstGeom prst="rect">
            <a:avLst/>
          </a:prstGeom>
          <a:noFill/>
        </p:spPr>
        <p:txBody>
          <a:bodyPr wrap="none" rtlCol="0">
            <a:spAutoFit/>
          </a:bodyPr>
          <a:lstStyle/>
          <a:p>
            <a:pPr>
              <a:lnSpc>
                <a:spcPct val="150000"/>
              </a:lnSpc>
            </a:pPr>
            <a:r>
              <a:rPr kumimoji="1" lang="zh-CN" altLang="en-US" sz="1400" dirty="0">
                <a:solidFill>
                  <a:schemeClr val="bg1">
                    <a:lumMod val="65000"/>
                  </a:schemeClr>
                </a:solidFill>
              </a:rPr>
              <a:t>北邮校风：团结 勤奋 严谨 创新</a:t>
            </a:r>
          </a:p>
          <a:p>
            <a:pPr>
              <a:lnSpc>
                <a:spcPct val="150000"/>
              </a:lnSpc>
            </a:pPr>
            <a:r>
              <a:rPr kumimoji="1" lang="zh-CN" altLang="en-US" sz="1400" dirty="0">
                <a:solidFill>
                  <a:schemeClr val="bg1">
                    <a:lumMod val="65000"/>
                  </a:schemeClr>
                </a:solidFill>
              </a:rPr>
              <a:t>北邮校训：厚德博学  敬业乐群</a:t>
            </a:r>
          </a:p>
          <a:p>
            <a:pPr>
              <a:lnSpc>
                <a:spcPct val="150000"/>
              </a:lnSpc>
            </a:pPr>
            <a:r>
              <a:rPr kumimoji="1" lang="zh-CN" altLang="en-US" sz="1400" dirty="0">
                <a:solidFill>
                  <a:schemeClr val="bg1">
                    <a:lumMod val="65000"/>
                  </a:schemeClr>
                </a:solidFill>
              </a:rPr>
              <a:t>北邮精神：崇尚奉献  追求卓越</a:t>
            </a:r>
          </a:p>
        </p:txBody>
      </p:sp>
      <p:sp>
        <p:nvSpPr>
          <p:cNvPr id="30" name="圆角矩形 29">
            <a:extLst>
              <a:ext uri="{FF2B5EF4-FFF2-40B4-BE49-F238E27FC236}">
                <a16:creationId xmlns:a16="http://schemas.microsoft.com/office/drawing/2014/main" xmlns="" id="{1B07D63A-D753-A247-8BD6-3A088FBCAD7D}"/>
              </a:ext>
            </a:extLst>
          </p:cNvPr>
          <p:cNvSpPr/>
          <p:nvPr userDrawn="1"/>
        </p:nvSpPr>
        <p:spPr>
          <a:xfrm rot="18900000">
            <a:off x="6426931" y="2621776"/>
            <a:ext cx="655069" cy="655069"/>
          </a:xfrm>
          <a:prstGeom prst="roundRect">
            <a:avLst>
              <a:gd name="adj" fmla="val 6011"/>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2" name="文本占位符 17">
            <a:extLst>
              <a:ext uri="{FF2B5EF4-FFF2-40B4-BE49-F238E27FC236}">
                <a16:creationId xmlns:a16="http://schemas.microsoft.com/office/drawing/2014/main" xmlns="" id="{B1A0EF8A-964C-5641-8D7B-4423841E5452}"/>
              </a:ext>
            </a:extLst>
          </p:cNvPr>
          <p:cNvSpPr>
            <a:spLocks noGrp="1"/>
          </p:cNvSpPr>
          <p:nvPr>
            <p:ph type="body" sz="quarter" idx="26" hasCustomPrompt="1"/>
          </p:nvPr>
        </p:nvSpPr>
        <p:spPr>
          <a:xfrm>
            <a:off x="6381012" y="2753332"/>
            <a:ext cx="746906" cy="391954"/>
          </a:xfrm>
        </p:spPr>
        <p:txBody>
          <a:bodyPr>
            <a:noAutofit/>
          </a:bodyPr>
          <a:lstStyle>
            <a:lvl1pPr marL="0" indent="0" algn="ctr">
              <a:buNone/>
              <a:defRPr sz="2400">
                <a:solidFill>
                  <a:srgbClr val="052547"/>
                </a:solidFill>
                <a:latin typeface="+mj-ea"/>
                <a:ea typeface="+mj-ea"/>
              </a:defRPr>
            </a:lvl1pPr>
            <a:lvl2pPr marL="457200" indent="0">
              <a:buNone/>
              <a:defRPr sz="2800">
                <a:solidFill>
                  <a:schemeClr val="bg1"/>
                </a:solidFill>
                <a:latin typeface="+mj-ea"/>
                <a:ea typeface="+mj-ea"/>
              </a:defRPr>
            </a:lvl2pPr>
            <a:lvl3pPr marL="914400" indent="0">
              <a:buNone/>
              <a:defRPr sz="2800">
                <a:solidFill>
                  <a:schemeClr val="bg1"/>
                </a:solidFill>
                <a:latin typeface="+mj-ea"/>
                <a:ea typeface="+mj-ea"/>
              </a:defRPr>
            </a:lvl3pPr>
            <a:lvl4pPr marL="1371600" indent="0">
              <a:buNone/>
              <a:defRPr sz="2800">
                <a:solidFill>
                  <a:schemeClr val="bg1"/>
                </a:solidFill>
                <a:latin typeface="+mj-ea"/>
                <a:ea typeface="+mj-ea"/>
              </a:defRPr>
            </a:lvl4pPr>
            <a:lvl5pPr marL="1828800" indent="0">
              <a:buNone/>
              <a:defRPr sz="2800">
                <a:solidFill>
                  <a:schemeClr val="bg1"/>
                </a:solidFill>
                <a:latin typeface="+mj-ea"/>
                <a:ea typeface="+mj-ea"/>
              </a:defRPr>
            </a:lvl5pPr>
          </a:lstStyle>
          <a:p>
            <a:pPr lvl="0"/>
            <a:r>
              <a:rPr kumimoji="1" lang="en-US" altLang="zh-CN" dirty="0"/>
              <a:t>01</a:t>
            </a:r>
            <a:endParaRPr kumimoji="1" lang="zh-CN" altLang="en-US" dirty="0"/>
          </a:p>
        </p:txBody>
      </p:sp>
      <p:sp>
        <p:nvSpPr>
          <p:cNvPr id="33" name="文本占位符 28">
            <a:extLst>
              <a:ext uri="{FF2B5EF4-FFF2-40B4-BE49-F238E27FC236}">
                <a16:creationId xmlns:a16="http://schemas.microsoft.com/office/drawing/2014/main" xmlns="" id="{83039C52-CFB3-7D41-9C65-FB635301703C}"/>
              </a:ext>
            </a:extLst>
          </p:cNvPr>
          <p:cNvSpPr>
            <a:spLocks noGrp="1"/>
          </p:cNvSpPr>
          <p:nvPr>
            <p:ph type="body" sz="quarter" idx="27" hasCustomPrompt="1"/>
          </p:nvPr>
        </p:nvSpPr>
        <p:spPr>
          <a:xfrm>
            <a:off x="6381012" y="3535672"/>
            <a:ext cx="1992293" cy="366412"/>
          </a:xfrm>
        </p:spPr>
        <p:txBody>
          <a:bodyPr>
            <a:noAutofit/>
          </a:bodyPr>
          <a:lstStyle>
            <a:lvl1pPr marL="0" indent="0" algn="l">
              <a:buNone/>
              <a:defRPr sz="2000" b="1">
                <a:solidFill>
                  <a:schemeClr val="bg1"/>
                </a:solidFill>
                <a:latin typeface="+mj-ea"/>
                <a:ea typeface="+mj-ea"/>
              </a:defRPr>
            </a:lvl1pPr>
            <a:lvl2pPr marL="457200" indent="0">
              <a:buNone/>
              <a:defRPr sz="2000">
                <a:latin typeface="+mj-ea"/>
                <a:ea typeface="+mj-ea"/>
              </a:defRPr>
            </a:lvl2pPr>
            <a:lvl3pPr marL="914400" indent="0">
              <a:buNone/>
              <a:defRPr sz="1800">
                <a:latin typeface="+mj-ea"/>
                <a:ea typeface="+mj-ea"/>
              </a:defRPr>
            </a:lvl3pPr>
            <a:lvl4pPr marL="1371600" indent="0">
              <a:buNone/>
              <a:defRPr sz="1600">
                <a:latin typeface="+mj-ea"/>
                <a:ea typeface="+mj-ea"/>
              </a:defRPr>
            </a:lvl4pPr>
            <a:lvl5pPr marL="1828800" indent="0">
              <a:buNone/>
              <a:defRPr sz="1600">
                <a:latin typeface="+mj-ea"/>
                <a:ea typeface="+mj-ea"/>
              </a:defRPr>
            </a:lvl5pPr>
          </a:lstStyle>
          <a:p>
            <a:pPr lvl="0"/>
            <a:r>
              <a:rPr kumimoji="1" lang="zh-CN" altLang="en-US" dirty="0"/>
              <a:t>输入六字内标题</a:t>
            </a:r>
          </a:p>
        </p:txBody>
      </p:sp>
      <p:sp>
        <p:nvSpPr>
          <p:cNvPr id="34" name="文本占位符 28">
            <a:extLst>
              <a:ext uri="{FF2B5EF4-FFF2-40B4-BE49-F238E27FC236}">
                <a16:creationId xmlns:a16="http://schemas.microsoft.com/office/drawing/2014/main" xmlns="" id="{DC7F136A-C920-7A44-8EB1-B12A337B46B5}"/>
              </a:ext>
            </a:extLst>
          </p:cNvPr>
          <p:cNvSpPr>
            <a:spLocks noGrp="1"/>
          </p:cNvSpPr>
          <p:nvPr>
            <p:ph type="body" sz="quarter" idx="28" hasCustomPrompt="1"/>
          </p:nvPr>
        </p:nvSpPr>
        <p:spPr>
          <a:xfrm>
            <a:off x="6381012" y="3957595"/>
            <a:ext cx="1438847" cy="1149842"/>
          </a:xfrm>
        </p:spPr>
        <p:txBody>
          <a:bodyPr>
            <a:no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400">
                <a:solidFill>
                  <a:schemeClr val="bg1"/>
                </a:solidFill>
                <a:latin typeface="+mn-ea"/>
                <a:ea typeface="+mn-ea"/>
              </a:defRPr>
            </a:lvl1pPr>
            <a:lvl2pPr marL="457200" indent="0">
              <a:buNone/>
              <a:defRPr sz="2000">
                <a:latin typeface="+mj-ea"/>
                <a:ea typeface="+mj-ea"/>
              </a:defRPr>
            </a:lvl2pPr>
            <a:lvl3pPr marL="914400" indent="0">
              <a:buNone/>
              <a:defRPr sz="1800">
                <a:latin typeface="+mj-ea"/>
                <a:ea typeface="+mj-ea"/>
              </a:defRPr>
            </a:lvl3pPr>
            <a:lvl4pPr marL="1371600" indent="0">
              <a:buNone/>
              <a:defRPr sz="1600">
                <a:latin typeface="+mj-ea"/>
                <a:ea typeface="+mj-ea"/>
              </a:defRPr>
            </a:lvl4pPr>
            <a:lvl5pPr marL="1828800" indent="0">
              <a:buNone/>
              <a:defRPr sz="1600">
                <a:latin typeface="+mj-ea"/>
                <a:ea typeface="+mj-ea"/>
              </a:defRPr>
            </a:lvl5pPr>
          </a:lstStyle>
          <a:p>
            <a:pPr lvl="0"/>
            <a:r>
              <a:rPr kumimoji="1" lang="zh-CN" altLang="en-US" dirty="0"/>
              <a:t>输入节名</a:t>
            </a:r>
            <a:endParaRPr kumimoji="1" lang="en-US" altLang="zh-CN" dirty="0"/>
          </a:p>
          <a:p>
            <a:pPr lvl="0"/>
            <a:r>
              <a:rPr kumimoji="1" lang="zh-CN" altLang="en-US" dirty="0"/>
              <a:t>输入节名</a:t>
            </a:r>
            <a:endParaRPr kumimoji="1" lang="en-US" altLang="zh-CN" dirty="0"/>
          </a:p>
          <a:p>
            <a:pPr lvl="0"/>
            <a:r>
              <a:rPr kumimoji="1" lang="zh-CN" altLang="en-US" dirty="0"/>
              <a:t>输入节名</a:t>
            </a:r>
            <a:endParaRPr kumimoji="1" lang="en-US" altLang="zh-CN" dirty="0"/>
          </a:p>
          <a:p>
            <a:pPr lvl="0"/>
            <a:r>
              <a:rPr kumimoji="1" lang="zh-CN" altLang="en-US" dirty="0"/>
              <a:t>输入节名</a:t>
            </a:r>
            <a:endParaRPr kumimoji="1" lang="en-US" altLang="zh-CN" dirty="0"/>
          </a:p>
        </p:txBody>
      </p:sp>
    </p:spTree>
    <p:extLst>
      <p:ext uri="{BB962C8B-B14F-4D97-AF65-F5344CB8AC3E}">
        <p14:creationId xmlns:p14="http://schemas.microsoft.com/office/powerpoint/2010/main" val="26328228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目录页-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1" name="图片 30" hidden="1">
            <a:extLst>
              <a:ext uri="{FF2B5EF4-FFF2-40B4-BE49-F238E27FC236}">
                <a16:creationId xmlns:a16="http://schemas.microsoft.com/office/drawing/2014/main" xmlns="" id="{F2CBCBBF-0EAF-B84F-ADA0-93410D833D04}"/>
              </a:ext>
            </a:extLst>
          </p:cNvPr>
          <p:cNvPicPr>
            <a:picLocks noChangeAspect="1"/>
          </p:cNvPicPr>
          <p:nvPr userDrawn="1"/>
        </p:nvPicPr>
        <p:blipFill>
          <a:blip r:embed="rId3">
            <a:alphaModFix/>
          </a:blip>
          <a:stretch>
            <a:fillRect/>
          </a:stretch>
        </p:blipFill>
        <p:spPr>
          <a:xfrm>
            <a:off x="8321" y="0"/>
            <a:ext cx="12175357" cy="6858000"/>
          </a:xfrm>
          <a:prstGeom prst="rect">
            <a:avLst/>
          </a:prstGeom>
        </p:spPr>
      </p:pic>
      <p:sp>
        <p:nvSpPr>
          <p:cNvPr id="7" name="矩形 6">
            <a:extLst>
              <a:ext uri="{FF2B5EF4-FFF2-40B4-BE49-F238E27FC236}">
                <a16:creationId xmlns:a16="http://schemas.microsoft.com/office/drawing/2014/main" xmlns="" id="{A5420129-9414-BF4B-BEA6-778A831EAC8A}"/>
              </a:ext>
            </a:extLst>
          </p:cNvPr>
          <p:cNvSpPr/>
          <p:nvPr userDrawn="1"/>
        </p:nvSpPr>
        <p:spPr>
          <a:xfrm>
            <a:off x="0" y="-1"/>
            <a:ext cx="12192000" cy="19759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矩形 7">
            <a:extLst>
              <a:ext uri="{FF2B5EF4-FFF2-40B4-BE49-F238E27FC236}">
                <a16:creationId xmlns:a16="http://schemas.microsoft.com/office/drawing/2014/main" xmlns="" id="{E292C6DB-8218-6C4D-BB1C-31DD9B9729BF}"/>
              </a:ext>
            </a:extLst>
          </p:cNvPr>
          <p:cNvSpPr/>
          <p:nvPr userDrawn="1"/>
        </p:nvSpPr>
        <p:spPr>
          <a:xfrm>
            <a:off x="-1" y="5160579"/>
            <a:ext cx="12192000" cy="16974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矩形 8">
            <a:extLst>
              <a:ext uri="{FF2B5EF4-FFF2-40B4-BE49-F238E27FC236}">
                <a16:creationId xmlns:a16="http://schemas.microsoft.com/office/drawing/2014/main" xmlns="" id="{7EF3F20D-D9A4-1F4E-BF6A-F27EA5A724E5}"/>
              </a:ext>
            </a:extLst>
          </p:cNvPr>
          <p:cNvSpPr/>
          <p:nvPr userDrawn="1"/>
        </p:nvSpPr>
        <p:spPr>
          <a:xfrm>
            <a:off x="-1" y="1975932"/>
            <a:ext cx="12192000" cy="3184647"/>
          </a:xfrm>
          <a:prstGeom prst="rect">
            <a:avLst/>
          </a:prstGeom>
          <a:solidFill>
            <a:srgbClr val="052547">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标题 1">
            <a:extLst>
              <a:ext uri="{FF2B5EF4-FFF2-40B4-BE49-F238E27FC236}">
                <a16:creationId xmlns:a16="http://schemas.microsoft.com/office/drawing/2014/main" xmlns="" id="{B0EFD133-E4D5-7740-A8A1-E563A15B6500}"/>
              </a:ext>
            </a:extLst>
          </p:cNvPr>
          <p:cNvSpPr>
            <a:spLocks noGrp="1"/>
          </p:cNvSpPr>
          <p:nvPr>
            <p:ph type="title" hasCustomPrompt="1"/>
          </p:nvPr>
        </p:nvSpPr>
        <p:spPr>
          <a:xfrm>
            <a:off x="457974" y="615232"/>
            <a:ext cx="1992293" cy="410400"/>
          </a:xfrm>
        </p:spPr>
        <p:txBody>
          <a:bodyPr>
            <a:noAutofit/>
          </a:bodyPr>
          <a:lstStyle>
            <a:lvl1pPr algn="dist">
              <a:defRPr sz="2400" b="0">
                <a:solidFill>
                  <a:srgbClr val="052547"/>
                </a:solidFill>
                <a:latin typeface="+mj-ea"/>
                <a:ea typeface="+mj-ea"/>
              </a:defRPr>
            </a:lvl1pPr>
          </a:lstStyle>
          <a:p>
            <a:r>
              <a:rPr kumimoji="1" lang="zh-CN" altLang="en-US" dirty="0"/>
              <a:t>目录</a:t>
            </a:r>
          </a:p>
        </p:txBody>
      </p:sp>
      <p:sp>
        <p:nvSpPr>
          <p:cNvPr id="11" name="文本占位符 11">
            <a:extLst>
              <a:ext uri="{FF2B5EF4-FFF2-40B4-BE49-F238E27FC236}">
                <a16:creationId xmlns:a16="http://schemas.microsoft.com/office/drawing/2014/main" xmlns="" id="{121D688B-0D00-0C48-AE1D-336D131BC907}"/>
              </a:ext>
            </a:extLst>
          </p:cNvPr>
          <p:cNvSpPr>
            <a:spLocks noGrp="1"/>
          </p:cNvSpPr>
          <p:nvPr>
            <p:ph type="body" sz="quarter" idx="13" hasCustomPrompt="1"/>
          </p:nvPr>
        </p:nvSpPr>
        <p:spPr>
          <a:xfrm>
            <a:off x="457974" y="1099559"/>
            <a:ext cx="1992293" cy="238175"/>
          </a:xfrm>
        </p:spPr>
        <p:txBody>
          <a:bodyPr>
            <a:noAutofit/>
          </a:bodyPr>
          <a:lstStyle>
            <a:lvl1pPr marL="0" indent="0" algn="dist">
              <a:buNone/>
              <a:defRPr sz="1400" baseline="0">
                <a:solidFill>
                  <a:srgbClr val="052547"/>
                </a:solidFill>
                <a:latin typeface="+mj-ea"/>
                <a:ea typeface="+mj-ea"/>
              </a:defRPr>
            </a:lvl1pPr>
          </a:lstStyle>
          <a:p>
            <a:r>
              <a:rPr kumimoji="1" lang="en-US" altLang="zh-CN" sz="1800" dirty="0"/>
              <a:t>CONTENTS</a:t>
            </a:r>
            <a:endParaRPr kumimoji="1" lang="zh-CN" altLang="en-US" sz="1800" dirty="0"/>
          </a:p>
        </p:txBody>
      </p:sp>
      <p:sp>
        <p:nvSpPr>
          <p:cNvPr id="12" name="矩形 11">
            <a:extLst>
              <a:ext uri="{FF2B5EF4-FFF2-40B4-BE49-F238E27FC236}">
                <a16:creationId xmlns:a16="http://schemas.microsoft.com/office/drawing/2014/main" xmlns="" id="{58F83DE6-ADB1-8741-AC3E-57C6B34F465C}"/>
              </a:ext>
            </a:extLst>
          </p:cNvPr>
          <p:cNvSpPr/>
          <p:nvPr userDrawn="1"/>
        </p:nvSpPr>
        <p:spPr>
          <a:xfrm>
            <a:off x="186849" y="615232"/>
            <a:ext cx="106662" cy="722502"/>
          </a:xfrm>
          <a:prstGeom prst="rect">
            <a:avLst/>
          </a:prstGeom>
          <a:solidFill>
            <a:srgbClr val="052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圆角矩形 12">
            <a:extLst>
              <a:ext uri="{FF2B5EF4-FFF2-40B4-BE49-F238E27FC236}">
                <a16:creationId xmlns:a16="http://schemas.microsoft.com/office/drawing/2014/main" xmlns="" id="{6A21DB9C-A047-5C42-8683-35B03A3D6511}"/>
              </a:ext>
            </a:extLst>
          </p:cNvPr>
          <p:cNvSpPr/>
          <p:nvPr userDrawn="1"/>
        </p:nvSpPr>
        <p:spPr>
          <a:xfrm rot="18900000">
            <a:off x="946425" y="2621776"/>
            <a:ext cx="655069" cy="655069"/>
          </a:xfrm>
          <a:prstGeom prst="roundRect">
            <a:avLst>
              <a:gd name="adj" fmla="val 6011"/>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文本占位符 17">
            <a:extLst>
              <a:ext uri="{FF2B5EF4-FFF2-40B4-BE49-F238E27FC236}">
                <a16:creationId xmlns:a16="http://schemas.microsoft.com/office/drawing/2014/main" xmlns="" id="{D81DC87D-D7FF-AD46-9B9D-044835834035}"/>
              </a:ext>
            </a:extLst>
          </p:cNvPr>
          <p:cNvSpPr>
            <a:spLocks noGrp="1"/>
          </p:cNvSpPr>
          <p:nvPr>
            <p:ph type="body" sz="quarter" idx="14" hasCustomPrompt="1"/>
          </p:nvPr>
        </p:nvSpPr>
        <p:spPr>
          <a:xfrm>
            <a:off x="900506" y="2753332"/>
            <a:ext cx="746906" cy="391954"/>
          </a:xfrm>
        </p:spPr>
        <p:txBody>
          <a:bodyPr>
            <a:noAutofit/>
          </a:bodyPr>
          <a:lstStyle>
            <a:lvl1pPr marL="0" indent="0" algn="ctr">
              <a:buNone/>
              <a:defRPr sz="2400">
                <a:solidFill>
                  <a:srgbClr val="052547"/>
                </a:solidFill>
                <a:latin typeface="+mj-ea"/>
                <a:ea typeface="+mj-ea"/>
              </a:defRPr>
            </a:lvl1pPr>
            <a:lvl2pPr marL="457200" indent="0">
              <a:buNone/>
              <a:defRPr sz="2800">
                <a:solidFill>
                  <a:schemeClr val="bg1"/>
                </a:solidFill>
                <a:latin typeface="+mj-ea"/>
                <a:ea typeface="+mj-ea"/>
              </a:defRPr>
            </a:lvl2pPr>
            <a:lvl3pPr marL="914400" indent="0">
              <a:buNone/>
              <a:defRPr sz="2800">
                <a:solidFill>
                  <a:schemeClr val="bg1"/>
                </a:solidFill>
                <a:latin typeface="+mj-ea"/>
                <a:ea typeface="+mj-ea"/>
              </a:defRPr>
            </a:lvl3pPr>
            <a:lvl4pPr marL="1371600" indent="0">
              <a:buNone/>
              <a:defRPr sz="2800">
                <a:solidFill>
                  <a:schemeClr val="bg1"/>
                </a:solidFill>
                <a:latin typeface="+mj-ea"/>
                <a:ea typeface="+mj-ea"/>
              </a:defRPr>
            </a:lvl4pPr>
            <a:lvl5pPr marL="1828800" indent="0">
              <a:buNone/>
              <a:defRPr sz="2800">
                <a:solidFill>
                  <a:schemeClr val="bg1"/>
                </a:solidFill>
                <a:latin typeface="+mj-ea"/>
                <a:ea typeface="+mj-ea"/>
              </a:defRPr>
            </a:lvl5pPr>
          </a:lstStyle>
          <a:p>
            <a:pPr lvl="0"/>
            <a:r>
              <a:rPr kumimoji="1" lang="en-US" altLang="zh-CN" dirty="0"/>
              <a:t>01</a:t>
            </a:r>
            <a:endParaRPr kumimoji="1" lang="zh-CN" altLang="en-US" dirty="0"/>
          </a:p>
        </p:txBody>
      </p:sp>
      <p:sp>
        <p:nvSpPr>
          <p:cNvPr id="19" name="文本占位符 28">
            <a:extLst>
              <a:ext uri="{FF2B5EF4-FFF2-40B4-BE49-F238E27FC236}">
                <a16:creationId xmlns:a16="http://schemas.microsoft.com/office/drawing/2014/main" xmlns="" id="{14C5B5DF-BF5E-7247-BEA3-5CAA1291E735}"/>
              </a:ext>
            </a:extLst>
          </p:cNvPr>
          <p:cNvSpPr>
            <a:spLocks noGrp="1"/>
          </p:cNvSpPr>
          <p:nvPr>
            <p:ph type="body" sz="quarter" idx="18" hasCustomPrompt="1"/>
          </p:nvPr>
        </p:nvSpPr>
        <p:spPr>
          <a:xfrm>
            <a:off x="900506" y="3535670"/>
            <a:ext cx="1620000" cy="366412"/>
          </a:xfrm>
        </p:spPr>
        <p:txBody>
          <a:bodyPr>
            <a:noAutofit/>
          </a:bodyPr>
          <a:lstStyle>
            <a:lvl1pPr marL="0" indent="0" algn="l">
              <a:buNone/>
              <a:defRPr sz="2000" b="1">
                <a:solidFill>
                  <a:schemeClr val="bg1"/>
                </a:solidFill>
                <a:latin typeface="+mj-ea"/>
                <a:ea typeface="+mj-ea"/>
              </a:defRPr>
            </a:lvl1pPr>
            <a:lvl2pPr marL="457200" indent="0">
              <a:buNone/>
              <a:defRPr sz="2000">
                <a:latin typeface="+mj-ea"/>
                <a:ea typeface="+mj-ea"/>
              </a:defRPr>
            </a:lvl2pPr>
            <a:lvl3pPr marL="914400" indent="0">
              <a:buNone/>
              <a:defRPr sz="1800">
                <a:latin typeface="+mj-ea"/>
                <a:ea typeface="+mj-ea"/>
              </a:defRPr>
            </a:lvl3pPr>
            <a:lvl4pPr marL="1371600" indent="0">
              <a:buNone/>
              <a:defRPr sz="1600">
                <a:latin typeface="+mj-ea"/>
                <a:ea typeface="+mj-ea"/>
              </a:defRPr>
            </a:lvl4pPr>
            <a:lvl5pPr marL="1828800" indent="0">
              <a:buNone/>
              <a:defRPr sz="1600">
                <a:latin typeface="+mj-ea"/>
                <a:ea typeface="+mj-ea"/>
              </a:defRPr>
            </a:lvl5pPr>
          </a:lstStyle>
          <a:p>
            <a:pPr lvl="0"/>
            <a:r>
              <a:rPr kumimoji="1" lang="zh-CN" altLang="en-US" dirty="0"/>
              <a:t>五字内标题</a:t>
            </a:r>
          </a:p>
        </p:txBody>
      </p:sp>
      <p:sp>
        <p:nvSpPr>
          <p:cNvPr id="20" name="文本占位符 28">
            <a:extLst>
              <a:ext uri="{FF2B5EF4-FFF2-40B4-BE49-F238E27FC236}">
                <a16:creationId xmlns:a16="http://schemas.microsoft.com/office/drawing/2014/main" xmlns="" id="{5D43FBC4-C7A6-D24A-ABD3-F6B0236C7963}"/>
              </a:ext>
            </a:extLst>
          </p:cNvPr>
          <p:cNvSpPr>
            <a:spLocks noGrp="1"/>
          </p:cNvSpPr>
          <p:nvPr>
            <p:ph type="body" sz="quarter" idx="19" hasCustomPrompt="1"/>
          </p:nvPr>
        </p:nvSpPr>
        <p:spPr>
          <a:xfrm>
            <a:off x="900506" y="3957595"/>
            <a:ext cx="1438847" cy="1149842"/>
          </a:xfrm>
        </p:spPr>
        <p:txBody>
          <a:bodyPr>
            <a:no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400">
                <a:solidFill>
                  <a:schemeClr val="bg1"/>
                </a:solidFill>
                <a:latin typeface="+mn-ea"/>
                <a:ea typeface="+mn-ea"/>
              </a:defRPr>
            </a:lvl1pPr>
            <a:lvl2pPr marL="457200" indent="0">
              <a:buNone/>
              <a:defRPr sz="2000">
                <a:latin typeface="+mj-ea"/>
                <a:ea typeface="+mj-ea"/>
              </a:defRPr>
            </a:lvl2pPr>
            <a:lvl3pPr marL="914400" indent="0">
              <a:buNone/>
              <a:defRPr sz="1800">
                <a:latin typeface="+mj-ea"/>
                <a:ea typeface="+mj-ea"/>
              </a:defRPr>
            </a:lvl3pPr>
            <a:lvl4pPr marL="1371600" indent="0">
              <a:buNone/>
              <a:defRPr sz="1600">
                <a:latin typeface="+mj-ea"/>
                <a:ea typeface="+mj-ea"/>
              </a:defRPr>
            </a:lvl4pPr>
            <a:lvl5pPr marL="1828800" indent="0">
              <a:buNone/>
              <a:defRPr sz="1600">
                <a:latin typeface="+mj-ea"/>
                <a:ea typeface="+mj-ea"/>
              </a:defRPr>
            </a:lvl5pPr>
          </a:lstStyle>
          <a:p>
            <a:pPr lvl="0"/>
            <a:r>
              <a:rPr kumimoji="1" lang="zh-CN" altLang="en-US" dirty="0"/>
              <a:t>输入节名</a:t>
            </a:r>
            <a:endParaRPr kumimoji="1" lang="en-US" altLang="zh-CN" dirty="0"/>
          </a:p>
          <a:p>
            <a:pPr lvl="0"/>
            <a:r>
              <a:rPr kumimoji="1" lang="zh-CN" altLang="en-US" dirty="0"/>
              <a:t>输入节名</a:t>
            </a:r>
            <a:endParaRPr kumimoji="1" lang="en-US" altLang="zh-CN" dirty="0"/>
          </a:p>
          <a:p>
            <a:pPr lvl="0"/>
            <a:r>
              <a:rPr kumimoji="1" lang="zh-CN" altLang="en-US" dirty="0"/>
              <a:t>输入节名</a:t>
            </a:r>
            <a:endParaRPr kumimoji="1" lang="en-US" altLang="zh-CN" dirty="0"/>
          </a:p>
          <a:p>
            <a:pPr lvl="0"/>
            <a:r>
              <a:rPr kumimoji="1" lang="zh-CN" altLang="en-US" dirty="0"/>
              <a:t>输入节名</a:t>
            </a:r>
            <a:endParaRPr kumimoji="1" lang="en-US" altLang="zh-CN" dirty="0"/>
          </a:p>
        </p:txBody>
      </p:sp>
      <p:sp>
        <p:nvSpPr>
          <p:cNvPr id="21" name="圆角矩形 20">
            <a:extLst>
              <a:ext uri="{FF2B5EF4-FFF2-40B4-BE49-F238E27FC236}">
                <a16:creationId xmlns:a16="http://schemas.microsoft.com/office/drawing/2014/main" xmlns="" id="{2DE1AA57-857B-7749-A3CF-03D6FE8A18F4}"/>
              </a:ext>
            </a:extLst>
          </p:cNvPr>
          <p:cNvSpPr/>
          <p:nvPr userDrawn="1"/>
        </p:nvSpPr>
        <p:spPr>
          <a:xfrm rot="18900000">
            <a:off x="3140204" y="2621776"/>
            <a:ext cx="655069" cy="655069"/>
          </a:xfrm>
          <a:prstGeom prst="roundRect">
            <a:avLst>
              <a:gd name="adj" fmla="val 6011"/>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 name="文本占位符 17">
            <a:extLst>
              <a:ext uri="{FF2B5EF4-FFF2-40B4-BE49-F238E27FC236}">
                <a16:creationId xmlns:a16="http://schemas.microsoft.com/office/drawing/2014/main" xmlns="" id="{E79E1634-C154-6F42-9BF5-9DC55C7E609B}"/>
              </a:ext>
            </a:extLst>
          </p:cNvPr>
          <p:cNvSpPr>
            <a:spLocks noGrp="1"/>
          </p:cNvSpPr>
          <p:nvPr>
            <p:ph type="body" sz="quarter" idx="20" hasCustomPrompt="1"/>
          </p:nvPr>
        </p:nvSpPr>
        <p:spPr>
          <a:xfrm>
            <a:off x="3094285" y="2753332"/>
            <a:ext cx="746906" cy="391954"/>
          </a:xfrm>
        </p:spPr>
        <p:txBody>
          <a:bodyPr>
            <a:noAutofit/>
          </a:bodyPr>
          <a:lstStyle>
            <a:lvl1pPr marL="0" indent="0" algn="ctr">
              <a:buNone/>
              <a:defRPr sz="2400">
                <a:solidFill>
                  <a:srgbClr val="052547"/>
                </a:solidFill>
                <a:latin typeface="+mj-ea"/>
                <a:ea typeface="+mj-ea"/>
              </a:defRPr>
            </a:lvl1pPr>
            <a:lvl2pPr marL="457200" indent="0">
              <a:buNone/>
              <a:defRPr sz="2800">
                <a:solidFill>
                  <a:schemeClr val="bg1"/>
                </a:solidFill>
                <a:latin typeface="+mj-ea"/>
                <a:ea typeface="+mj-ea"/>
              </a:defRPr>
            </a:lvl2pPr>
            <a:lvl3pPr marL="914400" indent="0">
              <a:buNone/>
              <a:defRPr sz="2800">
                <a:solidFill>
                  <a:schemeClr val="bg1"/>
                </a:solidFill>
                <a:latin typeface="+mj-ea"/>
                <a:ea typeface="+mj-ea"/>
              </a:defRPr>
            </a:lvl3pPr>
            <a:lvl4pPr marL="1371600" indent="0">
              <a:buNone/>
              <a:defRPr sz="2800">
                <a:solidFill>
                  <a:schemeClr val="bg1"/>
                </a:solidFill>
                <a:latin typeface="+mj-ea"/>
                <a:ea typeface="+mj-ea"/>
              </a:defRPr>
            </a:lvl4pPr>
            <a:lvl5pPr marL="1828800" indent="0">
              <a:buNone/>
              <a:defRPr sz="2800">
                <a:solidFill>
                  <a:schemeClr val="bg1"/>
                </a:solidFill>
                <a:latin typeface="+mj-ea"/>
                <a:ea typeface="+mj-ea"/>
              </a:defRPr>
            </a:lvl5pPr>
          </a:lstStyle>
          <a:p>
            <a:pPr lvl="0"/>
            <a:r>
              <a:rPr kumimoji="1" lang="en-US" altLang="zh-CN" dirty="0"/>
              <a:t>01</a:t>
            </a:r>
            <a:endParaRPr kumimoji="1" lang="zh-CN" altLang="en-US" dirty="0"/>
          </a:p>
        </p:txBody>
      </p:sp>
      <p:sp>
        <p:nvSpPr>
          <p:cNvPr id="23" name="文本占位符 28">
            <a:extLst>
              <a:ext uri="{FF2B5EF4-FFF2-40B4-BE49-F238E27FC236}">
                <a16:creationId xmlns:a16="http://schemas.microsoft.com/office/drawing/2014/main" xmlns="" id="{699BFE45-B39B-874F-A80B-092992FD5A58}"/>
              </a:ext>
            </a:extLst>
          </p:cNvPr>
          <p:cNvSpPr>
            <a:spLocks noGrp="1"/>
          </p:cNvSpPr>
          <p:nvPr>
            <p:ph type="body" sz="quarter" idx="21" hasCustomPrompt="1"/>
          </p:nvPr>
        </p:nvSpPr>
        <p:spPr>
          <a:xfrm>
            <a:off x="3094285" y="3535671"/>
            <a:ext cx="1620000" cy="366412"/>
          </a:xfrm>
        </p:spPr>
        <p:txBody>
          <a:bodyPr>
            <a:noAutofit/>
          </a:bodyPr>
          <a:lstStyle>
            <a:lvl1pPr marL="0" indent="0" algn="l">
              <a:buNone/>
              <a:defRPr sz="2000" b="1">
                <a:solidFill>
                  <a:schemeClr val="bg1"/>
                </a:solidFill>
                <a:latin typeface="+mj-ea"/>
                <a:ea typeface="+mj-ea"/>
              </a:defRPr>
            </a:lvl1pPr>
            <a:lvl2pPr marL="457200" indent="0">
              <a:buNone/>
              <a:defRPr sz="2000">
                <a:latin typeface="+mj-ea"/>
                <a:ea typeface="+mj-ea"/>
              </a:defRPr>
            </a:lvl2pPr>
            <a:lvl3pPr marL="914400" indent="0">
              <a:buNone/>
              <a:defRPr sz="1800">
                <a:latin typeface="+mj-ea"/>
                <a:ea typeface="+mj-ea"/>
              </a:defRPr>
            </a:lvl3pPr>
            <a:lvl4pPr marL="1371600" indent="0">
              <a:buNone/>
              <a:defRPr sz="1600">
                <a:latin typeface="+mj-ea"/>
                <a:ea typeface="+mj-ea"/>
              </a:defRPr>
            </a:lvl4pPr>
            <a:lvl5pPr marL="1828800" indent="0">
              <a:buNone/>
              <a:defRPr sz="1600">
                <a:latin typeface="+mj-ea"/>
                <a:ea typeface="+mj-ea"/>
              </a:defRPr>
            </a:lvl5pPr>
          </a:lstStyle>
          <a:p>
            <a:pPr lvl="0"/>
            <a:r>
              <a:rPr kumimoji="1" lang="zh-CN" altLang="en-US" dirty="0"/>
              <a:t>五字内标题</a:t>
            </a:r>
          </a:p>
        </p:txBody>
      </p:sp>
      <p:sp>
        <p:nvSpPr>
          <p:cNvPr id="24" name="文本占位符 28">
            <a:extLst>
              <a:ext uri="{FF2B5EF4-FFF2-40B4-BE49-F238E27FC236}">
                <a16:creationId xmlns:a16="http://schemas.microsoft.com/office/drawing/2014/main" xmlns="" id="{6F2B2D86-5038-B846-BE3B-75D8AD4D1758}"/>
              </a:ext>
            </a:extLst>
          </p:cNvPr>
          <p:cNvSpPr>
            <a:spLocks noGrp="1"/>
          </p:cNvSpPr>
          <p:nvPr>
            <p:ph type="body" sz="quarter" idx="22" hasCustomPrompt="1"/>
          </p:nvPr>
        </p:nvSpPr>
        <p:spPr>
          <a:xfrm>
            <a:off x="3094285" y="3957595"/>
            <a:ext cx="1438847" cy="1149842"/>
          </a:xfrm>
        </p:spPr>
        <p:txBody>
          <a:bodyPr>
            <a:no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400">
                <a:solidFill>
                  <a:schemeClr val="bg1"/>
                </a:solidFill>
                <a:latin typeface="+mn-ea"/>
                <a:ea typeface="+mn-ea"/>
              </a:defRPr>
            </a:lvl1pPr>
            <a:lvl2pPr marL="457200" indent="0">
              <a:buNone/>
              <a:defRPr sz="2000">
                <a:latin typeface="+mj-ea"/>
                <a:ea typeface="+mj-ea"/>
              </a:defRPr>
            </a:lvl2pPr>
            <a:lvl3pPr marL="914400" indent="0">
              <a:buNone/>
              <a:defRPr sz="1800">
                <a:latin typeface="+mj-ea"/>
                <a:ea typeface="+mj-ea"/>
              </a:defRPr>
            </a:lvl3pPr>
            <a:lvl4pPr marL="1371600" indent="0">
              <a:buNone/>
              <a:defRPr sz="1600">
                <a:latin typeface="+mj-ea"/>
                <a:ea typeface="+mj-ea"/>
              </a:defRPr>
            </a:lvl4pPr>
            <a:lvl5pPr marL="1828800" indent="0">
              <a:buNone/>
              <a:defRPr sz="1600">
                <a:latin typeface="+mj-ea"/>
                <a:ea typeface="+mj-ea"/>
              </a:defRPr>
            </a:lvl5pPr>
          </a:lstStyle>
          <a:p>
            <a:pPr lvl="0"/>
            <a:r>
              <a:rPr kumimoji="1" lang="zh-CN" altLang="en-US" dirty="0"/>
              <a:t>输入节名</a:t>
            </a:r>
            <a:endParaRPr kumimoji="1" lang="en-US" altLang="zh-CN" dirty="0"/>
          </a:p>
          <a:p>
            <a:pPr lvl="0"/>
            <a:r>
              <a:rPr kumimoji="1" lang="zh-CN" altLang="en-US" dirty="0"/>
              <a:t>输入节名</a:t>
            </a:r>
            <a:endParaRPr kumimoji="1" lang="en-US" altLang="zh-CN" dirty="0"/>
          </a:p>
          <a:p>
            <a:pPr lvl="0"/>
            <a:r>
              <a:rPr kumimoji="1" lang="zh-CN" altLang="en-US" dirty="0"/>
              <a:t>输入节名</a:t>
            </a:r>
            <a:endParaRPr kumimoji="1" lang="en-US" altLang="zh-CN" dirty="0"/>
          </a:p>
          <a:p>
            <a:pPr lvl="0"/>
            <a:r>
              <a:rPr kumimoji="1" lang="zh-CN" altLang="en-US" dirty="0"/>
              <a:t>输入节名</a:t>
            </a:r>
            <a:endParaRPr kumimoji="1" lang="en-US" altLang="zh-CN" dirty="0"/>
          </a:p>
        </p:txBody>
      </p:sp>
      <p:sp>
        <p:nvSpPr>
          <p:cNvPr id="25" name="圆角矩形 24">
            <a:extLst>
              <a:ext uri="{FF2B5EF4-FFF2-40B4-BE49-F238E27FC236}">
                <a16:creationId xmlns:a16="http://schemas.microsoft.com/office/drawing/2014/main" xmlns="" id="{70142FA7-976A-5744-BA3A-E9343E2130AA}"/>
              </a:ext>
            </a:extLst>
          </p:cNvPr>
          <p:cNvSpPr/>
          <p:nvPr userDrawn="1"/>
        </p:nvSpPr>
        <p:spPr>
          <a:xfrm rot="18900000">
            <a:off x="9721543" y="2621776"/>
            <a:ext cx="655069" cy="655069"/>
          </a:xfrm>
          <a:prstGeom prst="roundRect">
            <a:avLst>
              <a:gd name="adj" fmla="val 6011"/>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6" name="文本占位符 17">
            <a:extLst>
              <a:ext uri="{FF2B5EF4-FFF2-40B4-BE49-F238E27FC236}">
                <a16:creationId xmlns:a16="http://schemas.microsoft.com/office/drawing/2014/main" xmlns="" id="{2B8DCAE3-753F-9642-B93E-166D1C677447}"/>
              </a:ext>
            </a:extLst>
          </p:cNvPr>
          <p:cNvSpPr>
            <a:spLocks noGrp="1"/>
          </p:cNvSpPr>
          <p:nvPr>
            <p:ph type="body" sz="quarter" idx="23" hasCustomPrompt="1"/>
          </p:nvPr>
        </p:nvSpPr>
        <p:spPr>
          <a:xfrm>
            <a:off x="9675624" y="2753332"/>
            <a:ext cx="746906" cy="391954"/>
          </a:xfrm>
        </p:spPr>
        <p:txBody>
          <a:bodyPr>
            <a:noAutofit/>
          </a:bodyPr>
          <a:lstStyle>
            <a:lvl1pPr marL="0" indent="0" algn="ctr">
              <a:buNone/>
              <a:defRPr sz="2400">
                <a:solidFill>
                  <a:srgbClr val="052547"/>
                </a:solidFill>
                <a:latin typeface="+mj-ea"/>
                <a:ea typeface="+mj-ea"/>
              </a:defRPr>
            </a:lvl1pPr>
            <a:lvl2pPr marL="457200" indent="0">
              <a:buNone/>
              <a:defRPr sz="2800">
                <a:solidFill>
                  <a:schemeClr val="bg1"/>
                </a:solidFill>
                <a:latin typeface="+mj-ea"/>
                <a:ea typeface="+mj-ea"/>
              </a:defRPr>
            </a:lvl2pPr>
            <a:lvl3pPr marL="914400" indent="0">
              <a:buNone/>
              <a:defRPr sz="2800">
                <a:solidFill>
                  <a:schemeClr val="bg1"/>
                </a:solidFill>
                <a:latin typeface="+mj-ea"/>
                <a:ea typeface="+mj-ea"/>
              </a:defRPr>
            </a:lvl3pPr>
            <a:lvl4pPr marL="1371600" indent="0">
              <a:buNone/>
              <a:defRPr sz="2800">
                <a:solidFill>
                  <a:schemeClr val="bg1"/>
                </a:solidFill>
                <a:latin typeface="+mj-ea"/>
                <a:ea typeface="+mj-ea"/>
              </a:defRPr>
            </a:lvl4pPr>
            <a:lvl5pPr marL="1828800" indent="0">
              <a:buNone/>
              <a:defRPr sz="2800">
                <a:solidFill>
                  <a:schemeClr val="bg1"/>
                </a:solidFill>
                <a:latin typeface="+mj-ea"/>
                <a:ea typeface="+mj-ea"/>
              </a:defRPr>
            </a:lvl5pPr>
          </a:lstStyle>
          <a:p>
            <a:pPr lvl="0"/>
            <a:r>
              <a:rPr kumimoji="1" lang="en-US" altLang="zh-CN" dirty="0"/>
              <a:t>01</a:t>
            </a:r>
            <a:endParaRPr kumimoji="1" lang="zh-CN" altLang="en-US" dirty="0"/>
          </a:p>
        </p:txBody>
      </p:sp>
      <p:sp>
        <p:nvSpPr>
          <p:cNvPr id="27" name="文本占位符 28">
            <a:extLst>
              <a:ext uri="{FF2B5EF4-FFF2-40B4-BE49-F238E27FC236}">
                <a16:creationId xmlns:a16="http://schemas.microsoft.com/office/drawing/2014/main" xmlns="" id="{8AB71BBB-5072-A84B-BB57-824CEE38F36E}"/>
              </a:ext>
            </a:extLst>
          </p:cNvPr>
          <p:cNvSpPr>
            <a:spLocks noGrp="1"/>
          </p:cNvSpPr>
          <p:nvPr>
            <p:ph type="body" sz="quarter" idx="24" hasCustomPrompt="1"/>
          </p:nvPr>
        </p:nvSpPr>
        <p:spPr>
          <a:xfrm>
            <a:off x="9675624" y="3535670"/>
            <a:ext cx="1620000" cy="366412"/>
          </a:xfrm>
        </p:spPr>
        <p:txBody>
          <a:bodyPr>
            <a:noAutofit/>
          </a:bodyPr>
          <a:lstStyle>
            <a:lvl1pPr marL="0" indent="0" algn="l">
              <a:buNone/>
              <a:defRPr sz="2000" b="1">
                <a:solidFill>
                  <a:schemeClr val="bg1"/>
                </a:solidFill>
                <a:latin typeface="+mj-ea"/>
                <a:ea typeface="+mj-ea"/>
              </a:defRPr>
            </a:lvl1pPr>
            <a:lvl2pPr marL="457200" indent="0">
              <a:buNone/>
              <a:defRPr sz="2000">
                <a:latin typeface="+mj-ea"/>
                <a:ea typeface="+mj-ea"/>
              </a:defRPr>
            </a:lvl2pPr>
            <a:lvl3pPr marL="914400" indent="0">
              <a:buNone/>
              <a:defRPr sz="1800">
                <a:latin typeface="+mj-ea"/>
                <a:ea typeface="+mj-ea"/>
              </a:defRPr>
            </a:lvl3pPr>
            <a:lvl4pPr marL="1371600" indent="0">
              <a:buNone/>
              <a:defRPr sz="1600">
                <a:latin typeface="+mj-ea"/>
                <a:ea typeface="+mj-ea"/>
              </a:defRPr>
            </a:lvl4pPr>
            <a:lvl5pPr marL="1828800" indent="0">
              <a:buNone/>
              <a:defRPr sz="1600">
                <a:latin typeface="+mj-ea"/>
                <a:ea typeface="+mj-ea"/>
              </a:defRPr>
            </a:lvl5pPr>
          </a:lstStyle>
          <a:p>
            <a:pPr lvl="0"/>
            <a:r>
              <a:rPr kumimoji="1" lang="zh-CN" altLang="en-US" dirty="0"/>
              <a:t>五字内标题</a:t>
            </a:r>
          </a:p>
        </p:txBody>
      </p:sp>
      <p:sp>
        <p:nvSpPr>
          <p:cNvPr id="28" name="文本占位符 28">
            <a:extLst>
              <a:ext uri="{FF2B5EF4-FFF2-40B4-BE49-F238E27FC236}">
                <a16:creationId xmlns:a16="http://schemas.microsoft.com/office/drawing/2014/main" xmlns="" id="{500CB88C-5CD9-D04F-B1A4-63F8206607CB}"/>
              </a:ext>
            </a:extLst>
          </p:cNvPr>
          <p:cNvSpPr>
            <a:spLocks noGrp="1"/>
          </p:cNvSpPr>
          <p:nvPr>
            <p:ph type="body" sz="quarter" idx="25" hasCustomPrompt="1"/>
          </p:nvPr>
        </p:nvSpPr>
        <p:spPr>
          <a:xfrm>
            <a:off x="9675624" y="3957595"/>
            <a:ext cx="1438847" cy="1149842"/>
          </a:xfrm>
        </p:spPr>
        <p:txBody>
          <a:bodyPr>
            <a:no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400">
                <a:solidFill>
                  <a:schemeClr val="bg1"/>
                </a:solidFill>
                <a:latin typeface="+mn-ea"/>
                <a:ea typeface="+mn-ea"/>
              </a:defRPr>
            </a:lvl1pPr>
            <a:lvl2pPr marL="457200" indent="0">
              <a:buNone/>
              <a:defRPr sz="2000">
                <a:latin typeface="+mj-ea"/>
                <a:ea typeface="+mj-ea"/>
              </a:defRPr>
            </a:lvl2pPr>
            <a:lvl3pPr marL="914400" indent="0">
              <a:buNone/>
              <a:defRPr sz="1800">
                <a:latin typeface="+mj-ea"/>
                <a:ea typeface="+mj-ea"/>
              </a:defRPr>
            </a:lvl3pPr>
            <a:lvl4pPr marL="1371600" indent="0">
              <a:buNone/>
              <a:defRPr sz="1600">
                <a:latin typeface="+mj-ea"/>
                <a:ea typeface="+mj-ea"/>
              </a:defRPr>
            </a:lvl4pPr>
            <a:lvl5pPr marL="1828800" indent="0">
              <a:buNone/>
              <a:defRPr sz="1600">
                <a:latin typeface="+mj-ea"/>
                <a:ea typeface="+mj-ea"/>
              </a:defRPr>
            </a:lvl5pPr>
          </a:lstStyle>
          <a:p>
            <a:pPr lvl="0"/>
            <a:r>
              <a:rPr kumimoji="1" lang="zh-CN" altLang="en-US" dirty="0"/>
              <a:t>输入节名</a:t>
            </a:r>
            <a:endParaRPr kumimoji="1" lang="en-US" altLang="zh-CN" dirty="0"/>
          </a:p>
          <a:p>
            <a:pPr lvl="0"/>
            <a:r>
              <a:rPr kumimoji="1" lang="zh-CN" altLang="en-US" dirty="0"/>
              <a:t>输入节名</a:t>
            </a:r>
            <a:endParaRPr kumimoji="1" lang="en-US" altLang="zh-CN" dirty="0"/>
          </a:p>
          <a:p>
            <a:pPr lvl="0"/>
            <a:r>
              <a:rPr kumimoji="1" lang="zh-CN" altLang="en-US" dirty="0"/>
              <a:t>输入节名</a:t>
            </a:r>
            <a:endParaRPr kumimoji="1" lang="en-US" altLang="zh-CN" dirty="0"/>
          </a:p>
          <a:p>
            <a:pPr lvl="0"/>
            <a:r>
              <a:rPr kumimoji="1" lang="zh-CN" altLang="en-US" dirty="0"/>
              <a:t>输入节名</a:t>
            </a:r>
            <a:endParaRPr kumimoji="1" lang="en-US" altLang="zh-CN" dirty="0"/>
          </a:p>
        </p:txBody>
      </p:sp>
      <p:sp>
        <p:nvSpPr>
          <p:cNvPr id="29" name="文本框 28">
            <a:extLst>
              <a:ext uri="{FF2B5EF4-FFF2-40B4-BE49-F238E27FC236}">
                <a16:creationId xmlns:a16="http://schemas.microsoft.com/office/drawing/2014/main" xmlns="" id="{5091049F-8ED1-8E41-A452-7F2080425A7D}"/>
              </a:ext>
            </a:extLst>
          </p:cNvPr>
          <p:cNvSpPr txBox="1"/>
          <p:nvPr userDrawn="1"/>
        </p:nvSpPr>
        <p:spPr>
          <a:xfrm>
            <a:off x="9139430" y="5524632"/>
            <a:ext cx="2667718" cy="1019959"/>
          </a:xfrm>
          <a:prstGeom prst="rect">
            <a:avLst/>
          </a:prstGeom>
          <a:noFill/>
        </p:spPr>
        <p:txBody>
          <a:bodyPr wrap="none" rtlCol="0">
            <a:spAutoFit/>
          </a:bodyPr>
          <a:lstStyle/>
          <a:p>
            <a:pPr>
              <a:lnSpc>
                <a:spcPct val="150000"/>
              </a:lnSpc>
            </a:pPr>
            <a:r>
              <a:rPr kumimoji="1" lang="zh-CN" altLang="en-US" sz="1400" dirty="0">
                <a:solidFill>
                  <a:schemeClr val="bg1">
                    <a:lumMod val="65000"/>
                  </a:schemeClr>
                </a:solidFill>
              </a:rPr>
              <a:t>北邮校风：团结 勤奋 严谨 创新</a:t>
            </a:r>
          </a:p>
          <a:p>
            <a:pPr>
              <a:lnSpc>
                <a:spcPct val="150000"/>
              </a:lnSpc>
            </a:pPr>
            <a:r>
              <a:rPr kumimoji="1" lang="zh-CN" altLang="en-US" sz="1400" dirty="0">
                <a:solidFill>
                  <a:schemeClr val="bg1">
                    <a:lumMod val="65000"/>
                  </a:schemeClr>
                </a:solidFill>
              </a:rPr>
              <a:t>北邮校训：厚德博学  敬业乐群</a:t>
            </a:r>
          </a:p>
          <a:p>
            <a:pPr>
              <a:lnSpc>
                <a:spcPct val="150000"/>
              </a:lnSpc>
            </a:pPr>
            <a:r>
              <a:rPr kumimoji="1" lang="zh-CN" altLang="en-US" sz="1400" dirty="0">
                <a:solidFill>
                  <a:schemeClr val="bg1">
                    <a:lumMod val="65000"/>
                  </a:schemeClr>
                </a:solidFill>
              </a:rPr>
              <a:t>北邮精神：崇尚奉献  追求卓越</a:t>
            </a:r>
          </a:p>
        </p:txBody>
      </p:sp>
      <p:sp>
        <p:nvSpPr>
          <p:cNvPr id="30" name="圆角矩形 29">
            <a:extLst>
              <a:ext uri="{FF2B5EF4-FFF2-40B4-BE49-F238E27FC236}">
                <a16:creationId xmlns:a16="http://schemas.microsoft.com/office/drawing/2014/main" xmlns="" id="{1B07D63A-D753-A247-8BD6-3A088FBCAD7D}"/>
              </a:ext>
            </a:extLst>
          </p:cNvPr>
          <p:cNvSpPr/>
          <p:nvPr userDrawn="1"/>
        </p:nvSpPr>
        <p:spPr>
          <a:xfrm rot="18900000">
            <a:off x="5333983" y="2621776"/>
            <a:ext cx="655069" cy="655069"/>
          </a:xfrm>
          <a:prstGeom prst="roundRect">
            <a:avLst>
              <a:gd name="adj" fmla="val 6011"/>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2" name="文本占位符 17">
            <a:extLst>
              <a:ext uri="{FF2B5EF4-FFF2-40B4-BE49-F238E27FC236}">
                <a16:creationId xmlns:a16="http://schemas.microsoft.com/office/drawing/2014/main" xmlns="" id="{B1A0EF8A-964C-5641-8D7B-4423841E5452}"/>
              </a:ext>
            </a:extLst>
          </p:cNvPr>
          <p:cNvSpPr>
            <a:spLocks noGrp="1"/>
          </p:cNvSpPr>
          <p:nvPr>
            <p:ph type="body" sz="quarter" idx="26" hasCustomPrompt="1"/>
          </p:nvPr>
        </p:nvSpPr>
        <p:spPr>
          <a:xfrm>
            <a:off x="5288064" y="2753332"/>
            <a:ext cx="746906" cy="391954"/>
          </a:xfrm>
        </p:spPr>
        <p:txBody>
          <a:bodyPr>
            <a:noAutofit/>
          </a:bodyPr>
          <a:lstStyle>
            <a:lvl1pPr marL="0" indent="0" algn="ctr">
              <a:buNone/>
              <a:defRPr sz="2400">
                <a:solidFill>
                  <a:srgbClr val="052547"/>
                </a:solidFill>
                <a:latin typeface="+mj-ea"/>
                <a:ea typeface="+mj-ea"/>
              </a:defRPr>
            </a:lvl1pPr>
            <a:lvl2pPr marL="457200" indent="0">
              <a:buNone/>
              <a:defRPr sz="2800">
                <a:solidFill>
                  <a:schemeClr val="bg1"/>
                </a:solidFill>
                <a:latin typeface="+mj-ea"/>
                <a:ea typeface="+mj-ea"/>
              </a:defRPr>
            </a:lvl2pPr>
            <a:lvl3pPr marL="914400" indent="0">
              <a:buNone/>
              <a:defRPr sz="2800">
                <a:solidFill>
                  <a:schemeClr val="bg1"/>
                </a:solidFill>
                <a:latin typeface="+mj-ea"/>
                <a:ea typeface="+mj-ea"/>
              </a:defRPr>
            </a:lvl3pPr>
            <a:lvl4pPr marL="1371600" indent="0">
              <a:buNone/>
              <a:defRPr sz="2800">
                <a:solidFill>
                  <a:schemeClr val="bg1"/>
                </a:solidFill>
                <a:latin typeface="+mj-ea"/>
                <a:ea typeface="+mj-ea"/>
              </a:defRPr>
            </a:lvl4pPr>
            <a:lvl5pPr marL="1828800" indent="0">
              <a:buNone/>
              <a:defRPr sz="2800">
                <a:solidFill>
                  <a:schemeClr val="bg1"/>
                </a:solidFill>
                <a:latin typeface="+mj-ea"/>
                <a:ea typeface="+mj-ea"/>
              </a:defRPr>
            </a:lvl5pPr>
          </a:lstStyle>
          <a:p>
            <a:pPr lvl="0"/>
            <a:r>
              <a:rPr kumimoji="1" lang="en-US" altLang="zh-CN" dirty="0"/>
              <a:t>01</a:t>
            </a:r>
            <a:endParaRPr kumimoji="1" lang="zh-CN" altLang="en-US" dirty="0"/>
          </a:p>
        </p:txBody>
      </p:sp>
      <p:sp>
        <p:nvSpPr>
          <p:cNvPr id="33" name="文本占位符 28">
            <a:extLst>
              <a:ext uri="{FF2B5EF4-FFF2-40B4-BE49-F238E27FC236}">
                <a16:creationId xmlns:a16="http://schemas.microsoft.com/office/drawing/2014/main" xmlns="" id="{83039C52-CFB3-7D41-9C65-FB635301703C}"/>
              </a:ext>
            </a:extLst>
          </p:cNvPr>
          <p:cNvSpPr>
            <a:spLocks noGrp="1"/>
          </p:cNvSpPr>
          <p:nvPr>
            <p:ph type="body" sz="quarter" idx="27" hasCustomPrompt="1"/>
          </p:nvPr>
        </p:nvSpPr>
        <p:spPr>
          <a:xfrm>
            <a:off x="5288064" y="3535672"/>
            <a:ext cx="1620000" cy="366412"/>
          </a:xfrm>
        </p:spPr>
        <p:txBody>
          <a:bodyPr>
            <a:noAutofit/>
          </a:bodyPr>
          <a:lstStyle>
            <a:lvl1pPr marL="0" indent="0" algn="l">
              <a:buNone/>
              <a:defRPr sz="2000" b="1">
                <a:solidFill>
                  <a:schemeClr val="bg1"/>
                </a:solidFill>
                <a:latin typeface="+mj-ea"/>
                <a:ea typeface="+mj-ea"/>
              </a:defRPr>
            </a:lvl1pPr>
            <a:lvl2pPr marL="457200" indent="0">
              <a:buNone/>
              <a:defRPr sz="2000">
                <a:latin typeface="+mj-ea"/>
                <a:ea typeface="+mj-ea"/>
              </a:defRPr>
            </a:lvl2pPr>
            <a:lvl3pPr marL="914400" indent="0">
              <a:buNone/>
              <a:defRPr sz="1800">
                <a:latin typeface="+mj-ea"/>
                <a:ea typeface="+mj-ea"/>
              </a:defRPr>
            </a:lvl3pPr>
            <a:lvl4pPr marL="1371600" indent="0">
              <a:buNone/>
              <a:defRPr sz="1600">
                <a:latin typeface="+mj-ea"/>
                <a:ea typeface="+mj-ea"/>
              </a:defRPr>
            </a:lvl4pPr>
            <a:lvl5pPr marL="1828800" indent="0">
              <a:buNone/>
              <a:defRPr sz="1600">
                <a:latin typeface="+mj-ea"/>
                <a:ea typeface="+mj-ea"/>
              </a:defRPr>
            </a:lvl5pPr>
          </a:lstStyle>
          <a:p>
            <a:pPr lvl="0"/>
            <a:r>
              <a:rPr kumimoji="1" lang="zh-CN" altLang="en-US" dirty="0"/>
              <a:t>五字内标题</a:t>
            </a:r>
          </a:p>
        </p:txBody>
      </p:sp>
      <p:sp>
        <p:nvSpPr>
          <p:cNvPr id="34" name="文本占位符 28">
            <a:extLst>
              <a:ext uri="{FF2B5EF4-FFF2-40B4-BE49-F238E27FC236}">
                <a16:creationId xmlns:a16="http://schemas.microsoft.com/office/drawing/2014/main" xmlns="" id="{DC7F136A-C920-7A44-8EB1-B12A337B46B5}"/>
              </a:ext>
            </a:extLst>
          </p:cNvPr>
          <p:cNvSpPr>
            <a:spLocks noGrp="1"/>
          </p:cNvSpPr>
          <p:nvPr>
            <p:ph type="body" sz="quarter" idx="28" hasCustomPrompt="1"/>
          </p:nvPr>
        </p:nvSpPr>
        <p:spPr>
          <a:xfrm>
            <a:off x="5288064" y="3957595"/>
            <a:ext cx="1438847" cy="1149842"/>
          </a:xfrm>
        </p:spPr>
        <p:txBody>
          <a:bodyPr>
            <a:no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400">
                <a:solidFill>
                  <a:schemeClr val="bg1"/>
                </a:solidFill>
                <a:latin typeface="+mn-ea"/>
                <a:ea typeface="+mn-ea"/>
              </a:defRPr>
            </a:lvl1pPr>
            <a:lvl2pPr marL="457200" indent="0">
              <a:buNone/>
              <a:defRPr sz="2000">
                <a:latin typeface="+mj-ea"/>
                <a:ea typeface="+mj-ea"/>
              </a:defRPr>
            </a:lvl2pPr>
            <a:lvl3pPr marL="914400" indent="0">
              <a:buNone/>
              <a:defRPr sz="1800">
                <a:latin typeface="+mj-ea"/>
                <a:ea typeface="+mj-ea"/>
              </a:defRPr>
            </a:lvl3pPr>
            <a:lvl4pPr marL="1371600" indent="0">
              <a:buNone/>
              <a:defRPr sz="1600">
                <a:latin typeface="+mj-ea"/>
                <a:ea typeface="+mj-ea"/>
              </a:defRPr>
            </a:lvl4pPr>
            <a:lvl5pPr marL="1828800" indent="0">
              <a:buNone/>
              <a:defRPr sz="1600">
                <a:latin typeface="+mj-ea"/>
                <a:ea typeface="+mj-ea"/>
              </a:defRPr>
            </a:lvl5pPr>
          </a:lstStyle>
          <a:p>
            <a:pPr lvl="0"/>
            <a:r>
              <a:rPr kumimoji="1" lang="zh-CN" altLang="en-US" dirty="0"/>
              <a:t>输入节名</a:t>
            </a:r>
            <a:endParaRPr kumimoji="1" lang="en-US" altLang="zh-CN" dirty="0"/>
          </a:p>
          <a:p>
            <a:pPr lvl="0"/>
            <a:r>
              <a:rPr kumimoji="1" lang="zh-CN" altLang="en-US" dirty="0"/>
              <a:t>输入节名</a:t>
            </a:r>
            <a:endParaRPr kumimoji="1" lang="en-US" altLang="zh-CN" dirty="0"/>
          </a:p>
          <a:p>
            <a:pPr lvl="0"/>
            <a:r>
              <a:rPr kumimoji="1" lang="zh-CN" altLang="en-US" dirty="0"/>
              <a:t>输入节名</a:t>
            </a:r>
            <a:endParaRPr kumimoji="1" lang="en-US" altLang="zh-CN" dirty="0"/>
          </a:p>
          <a:p>
            <a:pPr lvl="0"/>
            <a:r>
              <a:rPr kumimoji="1" lang="zh-CN" altLang="en-US" dirty="0"/>
              <a:t>输入节名</a:t>
            </a:r>
            <a:endParaRPr kumimoji="1" lang="en-US" altLang="zh-CN" dirty="0"/>
          </a:p>
        </p:txBody>
      </p:sp>
      <p:sp>
        <p:nvSpPr>
          <p:cNvPr id="35" name="圆角矩形 34">
            <a:extLst>
              <a:ext uri="{FF2B5EF4-FFF2-40B4-BE49-F238E27FC236}">
                <a16:creationId xmlns:a16="http://schemas.microsoft.com/office/drawing/2014/main" xmlns="" id="{C48B46EA-F484-024D-AECD-29B97675B109}"/>
              </a:ext>
            </a:extLst>
          </p:cNvPr>
          <p:cNvSpPr/>
          <p:nvPr userDrawn="1"/>
        </p:nvSpPr>
        <p:spPr>
          <a:xfrm rot="18900000">
            <a:off x="7527762" y="2621777"/>
            <a:ext cx="655069" cy="655069"/>
          </a:xfrm>
          <a:prstGeom prst="roundRect">
            <a:avLst>
              <a:gd name="adj" fmla="val 6011"/>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6" name="文本占位符 17">
            <a:extLst>
              <a:ext uri="{FF2B5EF4-FFF2-40B4-BE49-F238E27FC236}">
                <a16:creationId xmlns:a16="http://schemas.microsoft.com/office/drawing/2014/main" xmlns="" id="{A355EE99-EE1C-2C4E-B99A-ADE671196C55}"/>
              </a:ext>
            </a:extLst>
          </p:cNvPr>
          <p:cNvSpPr>
            <a:spLocks noGrp="1"/>
          </p:cNvSpPr>
          <p:nvPr>
            <p:ph type="body" sz="quarter" idx="29" hasCustomPrompt="1"/>
          </p:nvPr>
        </p:nvSpPr>
        <p:spPr>
          <a:xfrm>
            <a:off x="7481843" y="2753333"/>
            <a:ext cx="746906" cy="391954"/>
          </a:xfrm>
        </p:spPr>
        <p:txBody>
          <a:bodyPr>
            <a:noAutofit/>
          </a:bodyPr>
          <a:lstStyle>
            <a:lvl1pPr marL="0" indent="0" algn="ctr">
              <a:buNone/>
              <a:defRPr sz="2400">
                <a:solidFill>
                  <a:srgbClr val="052547"/>
                </a:solidFill>
                <a:latin typeface="+mj-ea"/>
                <a:ea typeface="+mj-ea"/>
              </a:defRPr>
            </a:lvl1pPr>
            <a:lvl2pPr marL="457200" indent="0">
              <a:buNone/>
              <a:defRPr sz="2800">
                <a:solidFill>
                  <a:schemeClr val="bg1"/>
                </a:solidFill>
                <a:latin typeface="+mj-ea"/>
                <a:ea typeface="+mj-ea"/>
              </a:defRPr>
            </a:lvl2pPr>
            <a:lvl3pPr marL="914400" indent="0">
              <a:buNone/>
              <a:defRPr sz="2800">
                <a:solidFill>
                  <a:schemeClr val="bg1"/>
                </a:solidFill>
                <a:latin typeface="+mj-ea"/>
                <a:ea typeface="+mj-ea"/>
              </a:defRPr>
            </a:lvl3pPr>
            <a:lvl4pPr marL="1371600" indent="0">
              <a:buNone/>
              <a:defRPr sz="2800">
                <a:solidFill>
                  <a:schemeClr val="bg1"/>
                </a:solidFill>
                <a:latin typeface="+mj-ea"/>
                <a:ea typeface="+mj-ea"/>
              </a:defRPr>
            </a:lvl4pPr>
            <a:lvl5pPr marL="1828800" indent="0">
              <a:buNone/>
              <a:defRPr sz="2800">
                <a:solidFill>
                  <a:schemeClr val="bg1"/>
                </a:solidFill>
                <a:latin typeface="+mj-ea"/>
                <a:ea typeface="+mj-ea"/>
              </a:defRPr>
            </a:lvl5pPr>
          </a:lstStyle>
          <a:p>
            <a:pPr lvl="0"/>
            <a:r>
              <a:rPr kumimoji="1" lang="en-US" altLang="zh-CN" dirty="0"/>
              <a:t>01</a:t>
            </a:r>
            <a:endParaRPr kumimoji="1" lang="zh-CN" altLang="en-US" dirty="0"/>
          </a:p>
        </p:txBody>
      </p:sp>
      <p:sp>
        <p:nvSpPr>
          <p:cNvPr id="37" name="文本占位符 28">
            <a:extLst>
              <a:ext uri="{FF2B5EF4-FFF2-40B4-BE49-F238E27FC236}">
                <a16:creationId xmlns:a16="http://schemas.microsoft.com/office/drawing/2014/main" xmlns="" id="{313E327F-AC61-CD43-93FB-EC3F3B0B02B3}"/>
              </a:ext>
            </a:extLst>
          </p:cNvPr>
          <p:cNvSpPr>
            <a:spLocks noGrp="1"/>
          </p:cNvSpPr>
          <p:nvPr>
            <p:ph type="body" sz="quarter" idx="30" hasCustomPrompt="1"/>
          </p:nvPr>
        </p:nvSpPr>
        <p:spPr>
          <a:xfrm>
            <a:off x="7481843" y="3535673"/>
            <a:ext cx="1620000" cy="366412"/>
          </a:xfrm>
        </p:spPr>
        <p:txBody>
          <a:bodyPr>
            <a:noAutofit/>
          </a:bodyPr>
          <a:lstStyle>
            <a:lvl1pPr marL="0" indent="0" algn="l">
              <a:buNone/>
              <a:defRPr sz="2000" b="1">
                <a:solidFill>
                  <a:schemeClr val="bg1"/>
                </a:solidFill>
                <a:latin typeface="+mj-ea"/>
                <a:ea typeface="+mj-ea"/>
              </a:defRPr>
            </a:lvl1pPr>
            <a:lvl2pPr marL="457200" indent="0">
              <a:buNone/>
              <a:defRPr sz="2000">
                <a:latin typeface="+mj-ea"/>
                <a:ea typeface="+mj-ea"/>
              </a:defRPr>
            </a:lvl2pPr>
            <a:lvl3pPr marL="914400" indent="0">
              <a:buNone/>
              <a:defRPr sz="1800">
                <a:latin typeface="+mj-ea"/>
                <a:ea typeface="+mj-ea"/>
              </a:defRPr>
            </a:lvl3pPr>
            <a:lvl4pPr marL="1371600" indent="0">
              <a:buNone/>
              <a:defRPr sz="1600">
                <a:latin typeface="+mj-ea"/>
                <a:ea typeface="+mj-ea"/>
              </a:defRPr>
            </a:lvl4pPr>
            <a:lvl5pPr marL="1828800" indent="0">
              <a:buNone/>
              <a:defRPr sz="1600">
                <a:latin typeface="+mj-ea"/>
                <a:ea typeface="+mj-ea"/>
              </a:defRPr>
            </a:lvl5pPr>
          </a:lstStyle>
          <a:p>
            <a:pPr lvl="0"/>
            <a:r>
              <a:rPr kumimoji="1" lang="zh-CN" altLang="en-US" dirty="0"/>
              <a:t>五字内标题</a:t>
            </a:r>
          </a:p>
        </p:txBody>
      </p:sp>
      <p:sp>
        <p:nvSpPr>
          <p:cNvPr id="38" name="文本占位符 28">
            <a:extLst>
              <a:ext uri="{FF2B5EF4-FFF2-40B4-BE49-F238E27FC236}">
                <a16:creationId xmlns:a16="http://schemas.microsoft.com/office/drawing/2014/main" xmlns="" id="{88F8F822-161A-0844-BF7A-F9302D0FA28F}"/>
              </a:ext>
            </a:extLst>
          </p:cNvPr>
          <p:cNvSpPr>
            <a:spLocks noGrp="1"/>
          </p:cNvSpPr>
          <p:nvPr>
            <p:ph type="body" sz="quarter" idx="31" hasCustomPrompt="1"/>
          </p:nvPr>
        </p:nvSpPr>
        <p:spPr>
          <a:xfrm>
            <a:off x="7481843" y="3957596"/>
            <a:ext cx="1438847" cy="1149842"/>
          </a:xfrm>
        </p:spPr>
        <p:txBody>
          <a:bodyPr>
            <a:no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400">
                <a:solidFill>
                  <a:schemeClr val="bg1"/>
                </a:solidFill>
                <a:latin typeface="+mn-ea"/>
                <a:ea typeface="+mn-ea"/>
              </a:defRPr>
            </a:lvl1pPr>
            <a:lvl2pPr marL="457200" indent="0">
              <a:buNone/>
              <a:defRPr sz="2000">
                <a:latin typeface="+mj-ea"/>
                <a:ea typeface="+mj-ea"/>
              </a:defRPr>
            </a:lvl2pPr>
            <a:lvl3pPr marL="914400" indent="0">
              <a:buNone/>
              <a:defRPr sz="1800">
                <a:latin typeface="+mj-ea"/>
                <a:ea typeface="+mj-ea"/>
              </a:defRPr>
            </a:lvl3pPr>
            <a:lvl4pPr marL="1371600" indent="0">
              <a:buNone/>
              <a:defRPr sz="1600">
                <a:latin typeface="+mj-ea"/>
                <a:ea typeface="+mj-ea"/>
              </a:defRPr>
            </a:lvl4pPr>
            <a:lvl5pPr marL="1828800" indent="0">
              <a:buNone/>
              <a:defRPr sz="1600">
                <a:latin typeface="+mj-ea"/>
                <a:ea typeface="+mj-ea"/>
              </a:defRPr>
            </a:lvl5pPr>
          </a:lstStyle>
          <a:p>
            <a:pPr lvl="0"/>
            <a:r>
              <a:rPr kumimoji="1" lang="zh-CN" altLang="en-US" dirty="0"/>
              <a:t>输入节名</a:t>
            </a:r>
            <a:endParaRPr kumimoji="1" lang="en-US" altLang="zh-CN" dirty="0"/>
          </a:p>
          <a:p>
            <a:pPr lvl="0"/>
            <a:r>
              <a:rPr kumimoji="1" lang="zh-CN" altLang="en-US" dirty="0"/>
              <a:t>输入节名</a:t>
            </a:r>
            <a:endParaRPr kumimoji="1" lang="en-US" altLang="zh-CN" dirty="0"/>
          </a:p>
          <a:p>
            <a:pPr lvl="0"/>
            <a:r>
              <a:rPr kumimoji="1" lang="zh-CN" altLang="en-US" dirty="0"/>
              <a:t>输入节名</a:t>
            </a:r>
            <a:endParaRPr kumimoji="1" lang="en-US" altLang="zh-CN" dirty="0"/>
          </a:p>
          <a:p>
            <a:pPr lvl="0"/>
            <a:r>
              <a:rPr kumimoji="1" lang="zh-CN" altLang="en-US" dirty="0"/>
              <a:t>输入节名</a:t>
            </a:r>
            <a:endParaRPr kumimoji="1" lang="en-US" altLang="zh-CN" dirty="0"/>
          </a:p>
        </p:txBody>
      </p:sp>
    </p:spTree>
    <p:extLst>
      <p:ext uri="{BB962C8B-B14F-4D97-AF65-F5344CB8AC3E}">
        <p14:creationId xmlns:p14="http://schemas.microsoft.com/office/powerpoint/2010/main" val="32908703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节标题">
    <p:bg>
      <p:bgPr>
        <a:blipFill dpi="0" rotWithShape="1">
          <a:blip r:embed="rId2">
            <a:lum/>
          </a:blip>
          <a:srcRect/>
          <a:tile tx="0" ty="-1016000" sx="100000" sy="100000" flip="none" algn="tl"/>
        </a:blipFill>
        <a:effectLst/>
      </p:bgPr>
    </p:bg>
    <p:spTree>
      <p:nvGrpSpPr>
        <p:cNvPr id="1" name=""/>
        <p:cNvGrpSpPr/>
        <p:nvPr/>
      </p:nvGrpSpPr>
      <p:grpSpPr>
        <a:xfrm>
          <a:off x="0" y="0"/>
          <a:ext cx="0" cy="0"/>
          <a:chOff x="0" y="0"/>
          <a:chExt cx="0" cy="0"/>
        </a:xfrm>
      </p:grpSpPr>
      <p:pic>
        <p:nvPicPr>
          <p:cNvPr id="31" name="图片 30" hidden="1">
            <a:extLst>
              <a:ext uri="{FF2B5EF4-FFF2-40B4-BE49-F238E27FC236}">
                <a16:creationId xmlns:a16="http://schemas.microsoft.com/office/drawing/2014/main" xmlns="" id="{F2CBCBBF-0EAF-B84F-ADA0-93410D833D04}"/>
              </a:ext>
            </a:extLst>
          </p:cNvPr>
          <p:cNvPicPr>
            <a:picLocks noChangeAspect="1"/>
          </p:cNvPicPr>
          <p:nvPr userDrawn="1"/>
        </p:nvPicPr>
        <p:blipFill>
          <a:blip r:embed="rId3">
            <a:alphaModFix/>
          </a:blip>
          <a:stretch>
            <a:fillRect/>
          </a:stretch>
        </p:blipFill>
        <p:spPr>
          <a:xfrm>
            <a:off x="8321" y="0"/>
            <a:ext cx="12175357" cy="6858000"/>
          </a:xfrm>
          <a:prstGeom prst="rect">
            <a:avLst/>
          </a:prstGeom>
        </p:spPr>
      </p:pic>
      <p:sp>
        <p:nvSpPr>
          <p:cNvPr id="41" name="矩形 40">
            <a:extLst>
              <a:ext uri="{FF2B5EF4-FFF2-40B4-BE49-F238E27FC236}">
                <a16:creationId xmlns:a16="http://schemas.microsoft.com/office/drawing/2014/main" xmlns="" id="{33F9B6D6-9B47-1546-B0A5-C9F3DA4C6233}"/>
              </a:ext>
            </a:extLst>
          </p:cNvPr>
          <p:cNvSpPr/>
          <p:nvPr userDrawn="1"/>
        </p:nvSpPr>
        <p:spPr>
          <a:xfrm>
            <a:off x="0" y="-1"/>
            <a:ext cx="12192000" cy="11433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2" name="矩形 41">
            <a:extLst>
              <a:ext uri="{FF2B5EF4-FFF2-40B4-BE49-F238E27FC236}">
                <a16:creationId xmlns:a16="http://schemas.microsoft.com/office/drawing/2014/main" xmlns="" id="{6F0EF99C-AE37-F74B-9E4E-4AE6ABC557DB}"/>
              </a:ext>
            </a:extLst>
          </p:cNvPr>
          <p:cNvSpPr/>
          <p:nvPr userDrawn="1"/>
        </p:nvSpPr>
        <p:spPr>
          <a:xfrm>
            <a:off x="-1" y="3615559"/>
            <a:ext cx="12192000" cy="32424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3" name="矩形 42">
            <a:extLst>
              <a:ext uri="{FF2B5EF4-FFF2-40B4-BE49-F238E27FC236}">
                <a16:creationId xmlns:a16="http://schemas.microsoft.com/office/drawing/2014/main" xmlns="" id="{FCEED001-8BDF-A748-B056-A928672A4A8C}"/>
              </a:ext>
            </a:extLst>
          </p:cNvPr>
          <p:cNvSpPr/>
          <p:nvPr userDrawn="1"/>
        </p:nvSpPr>
        <p:spPr>
          <a:xfrm>
            <a:off x="2501461" y="1143395"/>
            <a:ext cx="2469931" cy="2472164"/>
          </a:xfrm>
          <a:prstGeom prst="rect">
            <a:avLst/>
          </a:prstGeom>
          <a:solidFill>
            <a:srgbClr val="052547">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4" name="文本占位符 17">
            <a:extLst>
              <a:ext uri="{FF2B5EF4-FFF2-40B4-BE49-F238E27FC236}">
                <a16:creationId xmlns:a16="http://schemas.microsoft.com/office/drawing/2014/main" xmlns="" id="{B2D4FE1A-00BC-CE46-BDD9-4F22A6F9A9E9}"/>
              </a:ext>
            </a:extLst>
          </p:cNvPr>
          <p:cNvSpPr>
            <a:spLocks noGrp="1"/>
          </p:cNvSpPr>
          <p:nvPr>
            <p:ph type="body" sz="quarter" idx="14" hasCustomPrompt="1"/>
          </p:nvPr>
        </p:nvSpPr>
        <p:spPr>
          <a:xfrm>
            <a:off x="2868476" y="1910441"/>
            <a:ext cx="1735899" cy="938072"/>
          </a:xfrm>
        </p:spPr>
        <p:txBody>
          <a:bodyPr>
            <a:noAutofit/>
          </a:bodyPr>
          <a:lstStyle>
            <a:lvl1pPr marL="0" indent="0" algn="l">
              <a:buNone/>
              <a:defRPr sz="7200" b="1">
                <a:solidFill>
                  <a:schemeClr val="bg1"/>
                </a:solidFill>
                <a:latin typeface="+mj-ea"/>
                <a:ea typeface="+mj-ea"/>
              </a:defRPr>
            </a:lvl1pPr>
            <a:lvl2pPr marL="457200" indent="0">
              <a:buNone/>
              <a:defRPr sz="2800">
                <a:solidFill>
                  <a:schemeClr val="bg1"/>
                </a:solidFill>
                <a:latin typeface="+mj-ea"/>
                <a:ea typeface="+mj-ea"/>
              </a:defRPr>
            </a:lvl2pPr>
            <a:lvl3pPr marL="914400" indent="0">
              <a:buNone/>
              <a:defRPr sz="2800">
                <a:solidFill>
                  <a:schemeClr val="bg1"/>
                </a:solidFill>
                <a:latin typeface="+mj-ea"/>
                <a:ea typeface="+mj-ea"/>
              </a:defRPr>
            </a:lvl3pPr>
            <a:lvl4pPr marL="1371600" indent="0">
              <a:buNone/>
              <a:defRPr sz="2800">
                <a:solidFill>
                  <a:schemeClr val="bg1"/>
                </a:solidFill>
                <a:latin typeface="+mj-ea"/>
                <a:ea typeface="+mj-ea"/>
              </a:defRPr>
            </a:lvl4pPr>
            <a:lvl5pPr marL="1828800" indent="0">
              <a:buNone/>
              <a:defRPr sz="2800">
                <a:solidFill>
                  <a:schemeClr val="bg1"/>
                </a:solidFill>
                <a:latin typeface="+mj-ea"/>
                <a:ea typeface="+mj-ea"/>
              </a:defRPr>
            </a:lvl5pPr>
          </a:lstStyle>
          <a:p>
            <a:pPr lvl="0"/>
            <a:r>
              <a:rPr kumimoji="1" lang="en-US" altLang="zh-CN" dirty="0"/>
              <a:t>01</a:t>
            </a:r>
            <a:endParaRPr kumimoji="1" lang="zh-CN" altLang="en-US" dirty="0"/>
          </a:p>
        </p:txBody>
      </p:sp>
      <p:sp>
        <p:nvSpPr>
          <p:cNvPr id="45" name="文本占位符 28">
            <a:extLst>
              <a:ext uri="{FF2B5EF4-FFF2-40B4-BE49-F238E27FC236}">
                <a16:creationId xmlns:a16="http://schemas.microsoft.com/office/drawing/2014/main" xmlns="" id="{801A2D68-8A22-364C-95EE-5A6D708107E8}"/>
              </a:ext>
            </a:extLst>
          </p:cNvPr>
          <p:cNvSpPr>
            <a:spLocks noGrp="1"/>
          </p:cNvSpPr>
          <p:nvPr>
            <p:ph type="body" sz="quarter" idx="19" hasCustomPrompt="1"/>
          </p:nvPr>
        </p:nvSpPr>
        <p:spPr>
          <a:xfrm>
            <a:off x="679788" y="4067504"/>
            <a:ext cx="2841178" cy="525518"/>
          </a:xfrm>
        </p:spPr>
        <p:txBody>
          <a:bodyPr>
            <a:noAutofit/>
          </a:bodyPr>
          <a:lstStyle>
            <a:lvl1pPr marL="0" indent="0" algn="l">
              <a:buNone/>
              <a:defRPr sz="3600" b="1">
                <a:solidFill>
                  <a:schemeClr val="tx1">
                    <a:lumMod val="85000"/>
                    <a:lumOff val="15000"/>
                  </a:schemeClr>
                </a:solidFill>
                <a:latin typeface="+mj-ea"/>
                <a:ea typeface="+mj-ea"/>
              </a:defRPr>
            </a:lvl1pPr>
            <a:lvl2pPr marL="457200" indent="0">
              <a:buNone/>
              <a:defRPr sz="2000">
                <a:latin typeface="+mj-ea"/>
                <a:ea typeface="+mj-ea"/>
              </a:defRPr>
            </a:lvl2pPr>
            <a:lvl3pPr marL="914400" indent="0">
              <a:buNone/>
              <a:defRPr sz="1800">
                <a:latin typeface="+mj-ea"/>
                <a:ea typeface="+mj-ea"/>
              </a:defRPr>
            </a:lvl3pPr>
            <a:lvl4pPr marL="1371600" indent="0">
              <a:buNone/>
              <a:defRPr sz="1600">
                <a:latin typeface="+mj-ea"/>
                <a:ea typeface="+mj-ea"/>
              </a:defRPr>
            </a:lvl4pPr>
            <a:lvl5pPr marL="1828800" indent="0">
              <a:buNone/>
              <a:defRPr sz="1600">
                <a:latin typeface="+mj-ea"/>
                <a:ea typeface="+mj-ea"/>
              </a:defRPr>
            </a:lvl5pPr>
          </a:lstStyle>
          <a:p>
            <a:pPr lvl="0"/>
            <a:r>
              <a:rPr kumimoji="1" lang="zh-CN" altLang="en-US" dirty="0"/>
              <a:t>请输入标题</a:t>
            </a:r>
          </a:p>
        </p:txBody>
      </p:sp>
      <p:sp>
        <p:nvSpPr>
          <p:cNvPr id="47" name="文本占位符 28">
            <a:extLst>
              <a:ext uri="{FF2B5EF4-FFF2-40B4-BE49-F238E27FC236}">
                <a16:creationId xmlns:a16="http://schemas.microsoft.com/office/drawing/2014/main" xmlns="" id="{53DBCC19-C688-F045-9D56-C7034B8469DB}"/>
              </a:ext>
            </a:extLst>
          </p:cNvPr>
          <p:cNvSpPr>
            <a:spLocks noGrp="1"/>
          </p:cNvSpPr>
          <p:nvPr>
            <p:ph type="body" sz="quarter" idx="20" hasCustomPrompt="1"/>
          </p:nvPr>
        </p:nvSpPr>
        <p:spPr>
          <a:xfrm>
            <a:off x="679787" y="4711260"/>
            <a:ext cx="6266951" cy="1003345"/>
          </a:xfrm>
        </p:spPr>
        <p:txBody>
          <a:bodyPr>
            <a:noAutofit/>
          </a:bodyPr>
          <a:lstStyle>
            <a:lvl1pPr marL="0" marR="0" indent="0" algn="dist" defTabSz="914400" rtl="0" eaLnBrk="1" fontAlgn="auto" latinLnBrk="0" hangingPunct="1">
              <a:lnSpc>
                <a:spcPct val="150000"/>
              </a:lnSpc>
              <a:spcBef>
                <a:spcPts val="1000"/>
              </a:spcBef>
              <a:spcAft>
                <a:spcPts val="0"/>
              </a:spcAft>
              <a:buClrTx/>
              <a:buSzTx/>
              <a:buFont typeface="Arial" panose="020B0604020202020204" pitchFamily="34" charset="0"/>
              <a:buNone/>
              <a:tabLst/>
              <a:defRPr sz="1400" b="0">
                <a:solidFill>
                  <a:schemeClr val="tx1">
                    <a:lumMod val="65000"/>
                    <a:lumOff val="35000"/>
                  </a:schemeClr>
                </a:solidFill>
                <a:latin typeface="+mj-ea"/>
                <a:ea typeface="+mj-ea"/>
              </a:defRPr>
            </a:lvl1pPr>
            <a:lvl2pPr marL="457200" indent="0">
              <a:buNone/>
              <a:defRPr sz="2000">
                <a:latin typeface="+mj-ea"/>
                <a:ea typeface="+mj-ea"/>
              </a:defRPr>
            </a:lvl2pPr>
            <a:lvl3pPr marL="914400" indent="0">
              <a:buNone/>
              <a:defRPr sz="1800">
                <a:latin typeface="+mj-ea"/>
                <a:ea typeface="+mj-ea"/>
              </a:defRPr>
            </a:lvl3pPr>
            <a:lvl4pPr marL="1371600" indent="0">
              <a:buNone/>
              <a:defRPr sz="1600">
                <a:latin typeface="+mj-ea"/>
                <a:ea typeface="+mj-ea"/>
              </a:defRPr>
            </a:lvl4pPr>
            <a:lvl5pPr marL="1828800" indent="0">
              <a:buNone/>
              <a:defRPr sz="1600">
                <a:latin typeface="+mj-ea"/>
                <a:ea typeface="+mj-ea"/>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zh-CN" altLang="en-US" dirty="0"/>
              <a:t>请输入内容请输入内容请输入内容请输入内容请输入内容请输入内容请输入内容请输入内容请输入内容请输入内容请输入内容请输入内容请输入内容请输入内容请输入内容请输入内容请输入内容请输入内容请输入内容请输入内容请输入内容</a:t>
            </a:r>
          </a:p>
        </p:txBody>
      </p:sp>
    </p:spTree>
    <p:extLst>
      <p:ext uri="{BB962C8B-B14F-4D97-AF65-F5344CB8AC3E}">
        <p14:creationId xmlns:p14="http://schemas.microsoft.com/office/powerpoint/2010/main" val="198923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xmlns="" id="{433EA77B-0228-5249-AF81-A14A46E39F03}"/>
              </a:ext>
            </a:extLst>
          </p:cNvPr>
          <p:cNvSpPr/>
          <p:nvPr userDrawn="1"/>
        </p:nvSpPr>
        <p:spPr>
          <a:xfrm rot="-2700000">
            <a:off x="-114224" y="525377"/>
            <a:ext cx="1260000" cy="36000"/>
          </a:xfrm>
          <a:prstGeom prst="rect">
            <a:avLst/>
          </a:prstGeom>
          <a:solidFill>
            <a:srgbClr val="052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矩形 18">
            <a:extLst>
              <a:ext uri="{FF2B5EF4-FFF2-40B4-BE49-F238E27FC236}">
                <a16:creationId xmlns:a16="http://schemas.microsoft.com/office/drawing/2014/main" xmlns="" id="{0764846C-90A9-AC48-9C37-3E1844FC72C5}"/>
              </a:ext>
            </a:extLst>
          </p:cNvPr>
          <p:cNvSpPr/>
          <p:nvPr userDrawn="1"/>
        </p:nvSpPr>
        <p:spPr>
          <a:xfrm rot="-2700000">
            <a:off x="572494" y="184358"/>
            <a:ext cx="288000" cy="18000"/>
          </a:xfrm>
          <a:prstGeom prst="rect">
            <a:avLst/>
          </a:prstGeom>
          <a:solidFill>
            <a:srgbClr val="052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0" name="矩形 19">
            <a:extLst>
              <a:ext uri="{FF2B5EF4-FFF2-40B4-BE49-F238E27FC236}">
                <a16:creationId xmlns:a16="http://schemas.microsoft.com/office/drawing/2014/main" xmlns="" id="{E74E4B05-510E-2A46-9F25-2B50A5AFC625}"/>
              </a:ext>
            </a:extLst>
          </p:cNvPr>
          <p:cNvSpPr/>
          <p:nvPr userDrawn="1"/>
        </p:nvSpPr>
        <p:spPr>
          <a:xfrm rot="-2700000">
            <a:off x="175544" y="884395"/>
            <a:ext cx="288000" cy="18000"/>
          </a:xfrm>
          <a:prstGeom prst="rect">
            <a:avLst/>
          </a:prstGeom>
          <a:solidFill>
            <a:srgbClr val="052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内容占位符 2">
            <a:extLst>
              <a:ext uri="{FF2B5EF4-FFF2-40B4-BE49-F238E27FC236}">
                <a16:creationId xmlns:a16="http://schemas.microsoft.com/office/drawing/2014/main" xmlns="" id="{2CC40D2F-F255-364E-9F37-F9DC521DD667}"/>
              </a:ext>
            </a:extLst>
          </p:cNvPr>
          <p:cNvSpPr>
            <a:spLocks noGrp="1"/>
          </p:cNvSpPr>
          <p:nvPr>
            <p:ph idx="1"/>
          </p:nvPr>
        </p:nvSpPr>
        <p:spPr>
          <a:xfrm>
            <a:off x="319544" y="1113503"/>
            <a:ext cx="11567656" cy="5361039"/>
          </a:xfrm>
        </p:spPr>
        <p:txBody>
          <a:bodyPr>
            <a:normAutofit/>
          </a:bodyPr>
          <a:lstStyle>
            <a:lvl1pPr marL="0" indent="0" algn="just">
              <a:buNone/>
              <a:defRPr sz="2000">
                <a:solidFill>
                  <a:schemeClr val="tx1">
                    <a:lumMod val="85000"/>
                    <a:lumOff val="15000"/>
                  </a:schemeClr>
                </a:solidFill>
              </a:defRPr>
            </a:lvl1pPr>
            <a:lvl2pPr marL="457200" indent="0" algn="just">
              <a:buNone/>
              <a:defRPr sz="2000"/>
            </a:lvl2pPr>
            <a:lvl3pPr marL="914400" indent="0" algn="just">
              <a:buNone/>
              <a:defRPr sz="2000"/>
            </a:lvl3pPr>
            <a:lvl4pPr marL="1371600" indent="0" algn="just">
              <a:buNone/>
              <a:defRPr sz="2000"/>
            </a:lvl4pPr>
            <a:lvl5pPr marL="1828800" indent="0" algn="just">
              <a:buNone/>
              <a:defRPr sz="2000"/>
            </a:lvl5pPr>
          </a:lstStyle>
          <a:p>
            <a:pPr lvl="0"/>
            <a:r>
              <a:rPr kumimoji="1" lang="zh-CN" altLang="en-US" dirty="0"/>
              <a:t>单击此处编辑母版文本样式</a:t>
            </a:r>
            <a:endParaRPr kumimoji="1" lang="en-US" altLang="zh-CN" dirty="0"/>
          </a:p>
        </p:txBody>
      </p:sp>
      <p:sp>
        <p:nvSpPr>
          <p:cNvPr id="9" name="矩形 8">
            <a:extLst>
              <a:ext uri="{FF2B5EF4-FFF2-40B4-BE49-F238E27FC236}">
                <a16:creationId xmlns:a16="http://schemas.microsoft.com/office/drawing/2014/main" xmlns="" id="{E63D74DB-C2D9-0040-8035-355F84A45675}"/>
              </a:ext>
            </a:extLst>
          </p:cNvPr>
          <p:cNvSpPr/>
          <p:nvPr userDrawn="1"/>
        </p:nvSpPr>
        <p:spPr>
          <a:xfrm>
            <a:off x="819726" y="922145"/>
            <a:ext cx="10551600" cy="360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标题 1">
            <a:extLst>
              <a:ext uri="{FF2B5EF4-FFF2-40B4-BE49-F238E27FC236}">
                <a16:creationId xmlns:a16="http://schemas.microsoft.com/office/drawing/2014/main" xmlns="" id="{A78F3913-B855-BB4A-8D74-A4AABE8AD141}"/>
              </a:ext>
            </a:extLst>
          </p:cNvPr>
          <p:cNvSpPr>
            <a:spLocks noGrp="1"/>
          </p:cNvSpPr>
          <p:nvPr>
            <p:ph type="title"/>
          </p:nvPr>
        </p:nvSpPr>
        <p:spPr>
          <a:xfrm>
            <a:off x="819730" y="365126"/>
            <a:ext cx="10552540" cy="549274"/>
          </a:xfrm>
        </p:spPr>
        <p:txBody>
          <a:bodyPr>
            <a:normAutofit/>
          </a:bodyPr>
          <a:lstStyle>
            <a:lvl1pPr>
              <a:defRPr sz="2000" b="0" i="0">
                <a:solidFill>
                  <a:srgbClr val="002647"/>
                </a:solidFill>
                <a:latin typeface="+mj-ea"/>
                <a:ea typeface="+mj-ea"/>
              </a:defRPr>
            </a:lvl1pPr>
          </a:lstStyle>
          <a:p>
            <a:r>
              <a:rPr kumimoji="1" lang="zh-CN" altLang="en-US" dirty="0"/>
              <a:t>单击此处编辑母版标题样式</a:t>
            </a:r>
          </a:p>
        </p:txBody>
      </p:sp>
      <p:sp>
        <p:nvSpPr>
          <p:cNvPr id="11" name="日期占位符 3">
            <a:extLst>
              <a:ext uri="{FF2B5EF4-FFF2-40B4-BE49-F238E27FC236}">
                <a16:creationId xmlns:a16="http://schemas.microsoft.com/office/drawing/2014/main" xmlns="" id="{77422D53-5A98-BE4B-A173-B357707309A3}"/>
              </a:ext>
            </a:extLst>
          </p:cNvPr>
          <p:cNvSpPr>
            <a:spLocks noGrp="1"/>
          </p:cNvSpPr>
          <p:nvPr>
            <p:ph type="dt" sz="half" idx="10"/>
          </p:nvPr>
        </p:nvSpPr>
        <p:spPr>
          <a:xfrm>
            <a:off x="0" y="6546433"/>
            <a:ext cx="1083197" cy="307777"/>
          </a:xfrm>
        </p:spPr>
        <p:txBody>
          <a:bodyPr/>
          <a:lstStyle>
            <a:lvl1pPr>
              <a:defRPr sz="1200"/>
            </a:lvl1pPr>
          </a:lstStyle>
          <a:p>
            <a:fld id="{D342AF8A-6C9F-6440-B81F-0F8AB8C85483}" type="datetime1">
              <a:rPr kumimoji="1" lang="zh-CN" altLang="en-US" smtClean="0"/>
              <a:pPr/>
              <a:t>2020-11-19</a:t>
            </a:fld>
            <a:endParaRPr kumimoji="1" lang="zh-CN" altLang="en-US" dirty="0"/>
          </a:p>
        </p:txBody>
      </p:sp>
      <p:sp>
        <p:nvSpPr>
          <p:cNvPr id="12" name="灯片编号占位符 5">
            <a:extLst>
              <a:ext uri="{FF2B5EF4-FFF2-40B4-BE49-F238E27FC236}">
                <a16:creationId xmlns:a16="http://schemas.microsoft.com/office/drawing/2014/main" xmlns="" id="{96613E98-E38C-574D-A524-97D804FCFE3A}"/>
              </a:ext>
            </a:extLst>
          </p:cNvPr>
          <p:cNvSpPr>
            <a:spLocks noGrp="1"/>
          </p:cNvSpPr>
          <p:nvPr>
            <p:ph type="sldNum" sz="quarter" idx="12"/>
          </p:nvPr>
        </p:nvSpPr>
        <p:spPr>
          <a:xfrm>
            <a:off x="10873451" y="6567586"/>
            <a:ext cx="1318549" cy="307777"/>
          </a:xfrm>
        </p:spPr>
        <p:txBody>
          <a:bodyPr/>
          <a:lstStyle>
            <a:lvl1pPr>
              <a:defRPr sz="1200"/>
            </a:lvl1pPr>
          </a:lstStyle>
          <a:p>
            <a:r>
              <a:rPr kumimoji="1" lang="en-US" altLang="zh-CN" dirty="0"/>
              <a:t>PAGE</a:t>
            </a:r>
            <a:r>
              <a:rPr kumimoji="1" lang="zh-CN" altLang="en-US" dirty="0"/>
              <a:t> </a:t>
            </a:r>
            <a:fld id="{45C466B8-AFC2-AE4B-94BC-EF87A0F7179E}" type="slidenum">
              <a:rPr kumimoji="1" lang="zh-CN" altLang="en-US" smtClean="0"/>
              <a:pPr/>
              <a:t>‹#›</a:t>
            </a:fld>
            <a:endParaRPr kumimoji="1" lang="zh-CN" altLang="en-US" dirty="0"/>
          </a:p>
        </p:txBody>
      </p:sp>
      <p:cxnSp>
        <p:nvCxnSpPr>
          <p:cNvPr id="14" name="直线连接符 13">
            <a:extLst>
              <a:ext uri="{FF2B5EF4-FFF2-40B4-BE49-F238E27FC236}">
                <a16:creationId xmlns:a16="http://schemas.microsoft.com/office/drawing/2014/main" xmlns="" id="{2BD93424-0D85-F34D-9229-53206562079D}"/>
              </a:ext>
            </a:extLst>
          </p:cNvPr>
          <p:cNvCxnSpPr>
            <a:cxnSpLocks/>
          </p:cNvCxnSpPr>
          <p:nvPr userDrawn="1"/>
        </p:nvCxnSpPr>
        <p:spPr>
          <a:xfrm>
            <a:off x="820200" y="6405952"/>
            <a:ext cx="105516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5" name="文本占位符 17">
            <a:extLst>
              <a:ext uri="{FF2B5EF4-FFF2-40B4-BE49-F238E27FC236}">
                <a16:creationId xmlns:a16="http://schemas.microsoft.com/office/drawing/2014/main" xmlns="" id="{7F74EC0B-1D80-CF47-8A2C-C8CF09A1271C}"/>
              </a:ext>
            </a:extLst>
          </p:cNvPr>
          <p:cNvSpPr>
            <a:spLocks noGrp="1"/>
          </p:cNvSpPr>
          <p:nvPr>
            <p:ph type="body" sz="quarter" idx="14" hasCustomPrompt="1"/>
          </p:nvPr>
        </p:nvSpPr>
        <p:spPr>
          <a:xfrm>
            <a:off x="211826" y="365126"/>
            <a:ext cx="607900" cy="356503"/>
          </a:xfrm>
          <a:solidFill>
            <a:schemeClr val="bg1"/>
          </a:solidFill>
        </p:spPr>
        <p:txBody>
          <a:bodyPr>
            <a:noAutofit/>
          </a:bodyPr>
          <a:lstStyle>
            <a:lvl1pPr marL="0" indent="0" algn="ctr">
              <a:buNone/>
              <a:defRPr sz="2400">
                <a:solidFill>
                  <a:srgbClr val="052547"/>
                </a:solidFill>
                <a:latin typeface="+mj-ea"/>
                <a:ea typeface="+mj-ea"/>
              </a:defRPr>
            </a:lvl1pPr>
            <a:lvl2pPr marL="457200" indent="0">
              <a:buNone/>
              <a:defRPr sz="2800">
                <a:solidFill>
                  <a:schemeClr val="bg1"/>
                </a:solidFill>
                <a:latin typeface="+mj-ea"/>
                <a:ea typeface="+mj-ea"/>
              </a:defRPr>
            </a:lvl2pPr>
            <a:lvl3pPr marL="914400" indent="0">
              <a:buNone/>
              <a:defRPr sz="2800">
                <a:solidFill>
                  <a:schemeClr val="bg1"/>
                </a:solidFill>
                <a:latin typeface="+mj-ea"/>
                <a:ea typeface="+mj-ea"/>
              </a:defRPr>
            </a:lvl3pPr>
            <a:lvl4pPr marL="1371600" indent="0">
              <a:buNone/>
              <a:defRPr sz="2800">
                <a:solidFill>
                  <a:schemeClr val="bg1"/>
                </a:solidFill>
                <a:latin typeface="+mj-ea"/>
                <a:ea typeface="+mj-ea"/>
              </a:defRPr>
            </a:lvl4pPr>
            <a:lvl5pPr marL="1828800" indent="0">
              <a:buNone/>
              <a:defRPr sz="2800">
                <a:solidFill>
                  <a:schemeClr val="bg1"/>
                </a:solidFill>
                <a:latin typeface="+mj-ea"/>
                <a:ea typeface="+mj-ea"/>
              </a:defRPr>
            </a:lvl5pPr>
          </a:lstStyle>
          <a:p>
            <a:pPr lvl="0"/>
            <a:r>
              <a:rPr kumimoji="1" lang="en-US" altLang="zh-CN" dirty="0"/>
              <a:t>01</a:t>
            </a:r>
            <a:endParaRPr kumimoji="1" lang="zh-CN" altLang="en-US" dirty="0"/>
          </a:p>
        </p:txBody>
      </p:sp>
    </p:spTree>
    <p:extLst>
      <p:ext uri="{BB962C8B-B14F-4D97-AF65-F5344CB8AC3E}">
        <p14:creationId xmlns:p14="http://schemas.microsoft.com/office/powerpoint/2010/main" val="38909265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标题和图片">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xmlns="" id="{2CC40D2F-F255-364E-9F37-F9DC521DD667}"/>
              </a:ext>
            </a:extLst>
          </p:cNvPr>
          <p:cNvSpPr>
            <a:spLocks noGrp="1"/>
          </p:cNvSpPr>
          <p:nvPr>
            <p:ph idx="1"/>
          </p:nvPr>
        </p:nvSpPr>
        <p:spPr>
          <a:xfrm>
            <a:off x="819726" y="1307939"/>
            <a:ext cx="5276274" cy="4869024"/>
          </a:xfrm>
        </p:spPr>
        <p:txBody>
          <a:bodyPr>
            <a:normAutofit/>
          </a:bodyPr>
          <a:lstStyle>
            <a:lvl1pPr marL="0" indent="0" algn="just">
              <a:buNone/>
              <a:defRPr sz="1800">
                <a:solidFill>
                  <a:schemeClr val="tx1">
                    <a:lumMod val="85000"/>
                    <a:lumOff val="15000"/>
                  </a:schemeClr>
                </a:solidFill>
              </a:defRPr>
            </a:lvl1pPr>
            <a:lvl2pPr marL="457200" indent="0" algn="just">
              <a:buNone/>
              <a:defRPr sz="2000"/>
            </a:lvl2pPr>
            <a:lvl3pPr marL="914400" indent="0" algn="just">
              <a:buNone/>
              <a:defRPr sz="2000"/>
            </a:lvl3pPr>
            <a:lvl4pPr marL="1371600" indent="0" algn="just">
              <a:buNone/>
              <a:defRPr sz="2000"/>
            </a:lvl4pPr>
            <a:lvl5pPr marL="1828800" indent="0" algn="just">
              <a:buNone/>
              <a:defRPr sz="2000"/>
            </a:lvl5pPr>
          </a:lstStyle>
          <a:p>
            <a:pPr lvl="0"/>
            <a:r>
              <a:rPr kumimoji="1" lang="zh-CN" altLang="en-US" dirty="0"/>
              <a:t>单击此处编辑母版文本样式</a:t>
            </a:r>
            <a:endParaRPr kumimoji="1" lang="en-US" altLang="zh-CN" dirty="0"/>
          </a:p>
        </p:txBody>
      </p:sp>
      <p:sp>
        <p:nvSpPr>
          <p:cNvPr id="8" name="图片占位符 7">
            <a:extLst>
              <a:ext uri="{FF2B5EF4-FFF2-40B4-BE49-F238E27FC236}">
                <a16:creationId xmlns:a16="http://schemas.microsoft.com/office/drawing/2014/main" xmlns="" id="{61DE62F5-BBBB-E149-AE2E-D5AF6A79E7EC}"/>
              </a:ext>
            </a:extLst>
          </p:cNvPr>
          <p:cNvSpPr>
            <a:spLocks noGrp="1"/>
          </p:cNvSpPr>
          <p:nvPr>
            <p:ph type="pic" sz="quarter" idx="13"/>
          </p:nvPr>
        </p:nvSpPr>
        <p:spPr>
          <a:xfrm>
            <a:off x="6095999" y="1307911"/>
            <a:ext cx="5275801" cy="4869023"/>
          </a:xfrm>
          <a:solidFill>
            <a:schemeClr val="bg1">
              <a:lumMod val="95000"/>
            </a:schemeClr>
          </a:solidFill>
        </p:spPr>
        <p:txBody>
          <a:bodyPr>
            <a:normAutofit/>
          </a:bodyPr>
          <a:lstStyle>
            <a:lvl1pPr marL="0" indent="0">
              <a:buNone/>
              <a:defRPr sz="2000"/>
            </a:lvl1pPr>
          </a:lstStyle>
          <a:p>
            <a:endParaRPr kumimoji="1" lang="zh-CN" altLang="en-US" dirty="0"/>
          </a:p>
        </p:txBody>
      </p:sp>
      <p:sp>
        <p:nvSpPr>
          <p:cNvPr id="20" name="日期占位符 3">
            <a:extLst>
              <a:ext uri="{FF2B5EF4-FFF2-40B4-BE49-F238E27FC236}">
                <a16:creationId xmlns:a16="http://schemas.microsoft.com/office/drawing/2014/main" xmlns="" id="{EA027C1F-14D3-A144-97B8-D819AE80119C}"/>
              </a:ext>
            </a:extLst>
          </p:cNvPr>
          <p:cNvSpPr>
            <a:spLocks noGrp="1"/>
          </p:cNvSpPr>
          <p:nvPr>
            <p:ph type="dt" sz="half" idx="10"/>
          </p:nvPr>
        </p:nvSpPr>
        <p:spPr>
          <a:xfrm>
            <a:off x="819726" y="6413698"/>
            <a:ext cx="1083197" cy="307777"/>
          </a:xfrm>
        </p:spPr>
        <p:txBody>
          <a:bodyPr/>
          <a:lstStyle>
            <a:lvl1pPr>
              <a:defRPr sz="1200"/>
            </a:lvl1pPr>
          </a:lstStyle>
          <a:p>
            <a:fld id="{D342AF8A-6C9F-6440-B81F-0F8AB8C85483}" type="datetime1">
              <a:rPr kumimoji="1" lang="zh-CN" altLang="en-US" smtClean="0"/>
              <a:pPr/>
              <a:t>2020-11-19</a:t>
            </a:fld>
            <a:endParaRPr kumimoji="1" lang="zh-CN" altLang="en-US" dirty="0"/>
          </a:p>
        </p:txBody>
      </p:sp>
      <p:sp>
        <p:nvSpPr>
          <p:cNvPr id="21" name="灯片编号占位符 5">
            <a:extLst>
              <a:ext uri="{FF2B5EF4-FFF2-40B4-BE49-F238E27FC236}">
                <a16:creationId xmlns:a16="http://schemas.microsoft.com/office/drawing/2014/main" xmlns="" id="{F72A7420-6D66-CE45-807C-782921E592A4}"/>
              </a:ext>
            </a:extLst>
          </p:cNvPr>
          <p:cNvSpPr>
            <a:spLocks noGrp="1"/>
          </p:cNvSpPr>
          <p:nvPr>
            <p:ph type="sldNum" sz="quarter" idx="12"/>
          </p:nvPr>
        </p:nvSpPr>
        <p:spPr>
          <a:xfrm>
            <a:off x="10053251" y="6413698"/>
            <a:ext cx="1318549" cy="307777"/>
          </a:xfrm>
        </p:spPr>
        <p:txBody>
          <a:bodyPr/>
          <a:lstStyle>
            <a:lvl1pPr>
              <a:defRPr sz="1200"/>
            </a:lvl1pPr>
          </a:lstStyle>
          <a:p>
            <a:r>
              <a:rPr kumimoji="1" lang="en-US" altLang="zh-CN"/>
              <a:t>PAGE</a:t>
            </a:r>
            <a:r>
              <a:rPr kumimoji="1" lang="zh-CN" altLang="en-US"/>
              <a:t> </a:t>
            </a:r>
            <a:fld id="{45C466B8-AFC2-AE4B-94BC-EF87A0F7179E}" type="slidenum">
              <a:rPr kumimoji="1" lang="zh-CN" altLang="en-US" smtClean="0"/>
              <a:pPr/>
              <a:t>‹#›</a:t>
            </a:fld>
            <a:endParaRPr kumimoji="1" lang="zh-CN" altLang="en-US" dirty="0"/>
          </a:p>
        </p:txBody>
      </p:sp>
      <p:sp>
        <p:nvSpPr>
          <p:cNvPr id="22" name="文本框 21">
            <a:extLst>
              <a:ext uri="{FF2B5EF4-FFF2-40B4-BE49-F238E27FC236}">
                <a16:creationId xmlns:a16="http://schemas.microsoft.com/office/drawing/2014/main" xmlns="" id="{59CC70D9-74FD-2D4C-AEE0-1AC1B0FEE019}"/>
              </a:ext>
            </a:extLst>
          </p:cNvPr>
          <p:cNvSpPr txBox="1"/>
          <p:nvPr userDrawn="1"/>
        </p:nvSpPr>
        <p:spPr>
          <a:xfrm>
            <a:off x="2109727" y="6429087"/>
            <a:ext cx="7972546" cy="276999"/>
          </a:xfrm>
          <a:prstGeom prst="rect">
            <a:avLst/>
          </a:prstGeom>
          <a:noFill/>
        </p:spPr>
        <p:txBody>
          <a:bodyPr wrap="square" rtlCol="0">
            <a:spAutoFit/>
          </a:bodyPr>
          <a:lstStyle/>
          <a:p>
            <a:pPr algn="ctr"/>
            <a:r>
              <a:rPr kumimoji="1" lang="en" altLang="zh-CN" sz="1200" dirty="0">
                <a:solidFill>
                  <a:schemeClr val="tx1">
                    <a:lumMod val="50000"/>
                    <a:lumOff val="50000"/>
                  </a:schemeClr>
                </a:solidFill>
                <a:latin typeface="+mn-lt"/>
                <a:ea typeface="+mn-ea"/>
              </a:rPr>
              <a:t>BEIJING UNIVERSITY OF POSTS AND TELECOMMUNICATIONS</a:t>
            </a:r>
            <a:r>
              <a:rPr kumimoji="1" lang="zh-CN" altLang="en-US" sz="1200" dirty="0">
                <a:solidFill>
                  <a:schemeClr val="tx1">
                    <a:lumMod val="50000"/>
                    <a:lumOff val="50000"/>
                  </a:schemeClr>
                </a:solidFill>
                <a:latin typeface="+mn-lt"/>
                <a:ea typeface="+mn-ea"/>
              </a:rPr>
              <a:t> </a:t>
            </a:r>
            <a:r>
              <a:rPr kumimoji="1" lang="en-US" altLang="zh-CN" sz="1200" dirty="0">
                <a:solidFill>
                  <a:schemeClr val="tx1">
                    <a:lumMod val="50000"/>
                    <a:lumOff val="50000"/>
                  </a:schemeClr>
                </a:solidFill>
                <a:latin typeface="+mn-lt"/>
                <a:ea typeface="+mn-ea"/>
              </a:rPr>
              <a:t>&amp;</a:t>
            </a:r>
            <a:r>
              <a:rPr kumimoji="1" lang="zh-CN" altLang="en-US" sz="1200" dirty="0">
                <a:solidFill>
                  <a:schemeClr val="tx1">
                    <a:lumMod val="50000"/>
                    <a:lumOff val="50000"/>
                  </a:schemeClr>
                </a:solidFill>
                <a:latin typeface="+mn-lt"/>
                <a:ea typeface="+mn-ea"/>
              </a:rPr>
              <a:t> </a:t>
            </a:r>
            <a:r>
              <a:rPr kumimoji="1" lang="en-US" altLang="zh-CN" sz="1200" dirty="0">
                <a:solidFill>
                  <a:schemeClr val="tx1">
                    <a:lumMod val="50000"/>
                    <a:lumOff val="50000"/>
                  </a:schemeClr>
                </a:solidFill>
                <a:latin typeface="+mn-lt"/>
                <a:ea typeface="+mn-ea"/>
              </a:rPr>
              <a:t>HUAWEI</a:t>
            </a:r>
            <a:endParaRPr kumimoji="1" lang="zh-CN" altLang="en-US" sz="1200" dirty="0">
              <a:solidFill>
                <a:schemeClr val="tx1">
                  <a:lumMod val="50000"/>
                  <a:lumOff val="50000"/>
                </a:schemeClr>
              </a:solidFill>
              <a:latin typeface="+mn-lt"/>
              <a:ea typeface="+mn-ea"/>
            </a:endParaRPr>
          </a:p>
        </p:txBody>
      </p:sp>
      <p:cxnSp>
        <p:nvCxnSpPr>
          <p:cNvPr id="23" name="直线连接符 22">
            <a:extLst>
              <a:ext uri="{FF2B5EF4-FFF2-40B4-BE49-F238E27FC236}">
                <a16:creationId xmlns:a16="http://schemas.microsoft.com/office/drawing/2014/main" xmlns="" id="{4106BF44-1836-4044-ACD5-14064A03549F}"/>
              </a:ext>
            </a:extLst>
          </p:cNvPr>
          <p:cNvCxnSpPr>
            <a:cxnSpLocks/>
          </p:cNvCxnSpPr>
          <p:nvPr userDrawn="1"/>
        </p:nvCxnSpPr>
        <p:spPr>
          <a:xfrm>
            <a:off x="820200" y="6405952"/>
            <a:ext cx="105516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4" name="矩形 23">
            <a:extLst>
              <a:ext uri="{FF2B5EF4-FFF2-40B4-BE49-F238E27FC236}">
                <a16:creationId xmlns:a16="http://schemas.microsoft.com/office/drawing/2014/main" xmlns="" id="{C85F1D93-12E1-194C-9181-A8BED9BEB859}"/>
              </a:ext>
            </a:extLst>
          </p:cNvPr>
          <p:cNvSpPr/>
          <p:nvPr userDrawn="1"/>
        </p:nvSpPr>
        <p:spPr>
          <a:xfrm rot="-2700000">
            <a:off x="-114224" y="525377"/>
            <a:ext cx="1260000" cy="36000"/>
          </a:xfrm>
          <a:prstGeom prst="rect">
            <a:avLst/>
          </a:prstGeom>
          <a:solidFill>
            <a:srgbClr val="052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 name="矩形 24">
            <a:extLst>
              <a:ext uri="{FF2B5EF4-FFF2-40B4-BE49-F238E27FC236}">
                <a16:creationId xmlns:a16="http://schemas.microsoft.com/office/drawing/2014/main" xmlns="" id="{73309AD5-EDEB-0942-AAF9-308898CE4D62}"/>
              </a:ext>
            </a:extLst>
          </p:cNvPr>
          <p:cNvSpPr/>
          <p:nvPr userDrawn="1"/>
        </p:nvSpPr>
        <p:spPr>
          <a:xfrm rot="-2700000">
            <a:off x="572494" y="184358"/>
            <a:ext cx="288000" cy="18000"/>
          </a:xfrm>
          <a:prstGeom prst="rect">
            <a:avLst/>
          </a:prstGeom>
          <a:solidFill>
            <a:srgbClr val="052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6" name="矩形 25">
            <a:extLst>
              <a:ext uri="{FF2B5EF4-FFF2-40B4-BE49-F238E27FC236}">
                <a16:creationId xmlns:a16="http://schemas.microsoft.com/office/drawing/2014/main" xmlns="" id="{3AA42D3E-700C-DF45-B000-D1C6004A45E9}"/>
              </a:ext>
            </a:extLst>
          </p:cNvPr>
          <p:cNvSpPr/>
          <p:nvPr userDrawn="1"/>
        </p:nvSpPr>
        <p:spPr>
          <a:xfrm rot="-2700000">
            <a:off x="175544" y="884395"/>
            <a:ext cx="288000" cy="18000"/>
          </a:xfrm>
          <a:prstGeom prst="rect">
            <a:avLst/>
          </a:prstGeom>
          <a:solidFill>
            <a:srgbClr val="052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7" name="矩形 26">
            <a:extLst>
              <a:ext uri="{FF2B5EF4-FFF2-40B4-BE49-F238E27FC236}">
                <a16:creationId xmlns:a16="http://schemas.microsoft.com/office/drawing/2014/main" xmlns="" id="{18E110D1-3D68-464A-B14B-CC91699F3C2B}"/>
              </a:ext>
            </a:extLst>
          </p:cNvPr>
          <p:cNvSpPr/>
          <p:nvPr userDrawn="1"/>
        </p:nvSpPr>
        <p:spPr>
          <a:xfrm>
            <a:off x="819726" y="922145"/>
            <a:ext cx="10551600" cy="360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标题 1">
            <a:extLst>
              <a:ext uri="{FF2B5EF4-FFF2-40B4-BE49-F238E27FC236}">
                <a16:creationId xmlns:a16="http://schemas.microsoft.com/office/drawing/2014/main" xmlns="" id="{687D5EC6-4CB2-F044-8842-C2938E907B18}"/>
              </a:ext>
            </a:extLst>
          </p:cNvPr>
          <p:cNvSpPr>
            <a:spLocks noGrp="1"/>
          </p:cNvSpPr>
          <p:nvPr>
            <p:ph type="title"/>
          </p:nvPr>
        </p:nvSpPr>
        <p:spPr>
          <a:xfrm>
            <a:off x="819730" y="365126"/>
            <a:ext cx="10552540" cy="549274"/>
          </a:xfrm>
        </p:spPr>
        <p:txBody>
          <a:bodyPr>
            <a:normAutofit/>
          </a:bodyPr>
          <a:lstStyle>
            <a:lvl1pPr>
              <a:defRPr sz="2000" b="0" i="0">
                <a:solidFill>
                  <a:srgbClr val="002647"/>
                </a:solidFill>
                <a:latin typeface="+mj-ea"/>
                <a:ea typeface="+mj-ea"/>
              </a:defRPr>
            </a:lvl1pPr>
          </a:lstStyle>
          <a:p>
            <a:r>
              <a:rPr kumimoji="1" lang="zh-CN" altLang="en-US" dirty="0"/>
              <a:t>单击此处编辑母版标题样式</a:t>
            </a:r>
          </a:p>
        </p:txBody>
      </p:sp>
      <p:sp>
        <p:nvSpPr>
          <p:cNvPr id="29" name="文本占位符 17">
            <a:extLst>
              <a:ext uri="{FF2B5EF4-FFF2-40B4-BE49-F238E27FC236}">
                <a16:creationId xmlns:a16="http://schemas.microsoft.com/office/drawing/2014/main" xmlns="" id="{1C7B6F92-37C4-1040-BB22-9D0D8B42F86B}"/>
              </a:ext>
            </a:extLst>
          </p:cNvPr>
          <p:cNvSpPr>
            <a:spLocks noGrp="1"/>
          </p:cNvSpPr>
          <p:nvPr>
            <p:ph type="body" sz="quarter" idx="14" hasCustomPrompt="1"/>
          </p:nvPr>
        </p:nvSpPr>
        <p:spPr>
          <a:xfrm>
            <a:off x="211826" y="365126"/>
            <a:ext cx="607900" cy="356503"/>
          </a:xfrm>
          <a:solidFill>
            <a:schemeClr val="bg1"/>
          </a:solidFill>
        </p:spPr>
        <p:txBody>
          <a:bodyPr>
            <a:noAutofit/>
          </a:bodyPr>
          <a:lstStyle>
            <a:lvl1pPr marL="0" indent="0" algn="ctr">
              <a:buNone/>
              <a:defRPr sz="2400">
                <a:solidFill>
                  <a:srgbClr val="052547"/>
                </a:solidFill>
                <a:latin typeface="+mj-ea"/>
                <a:ea typeface="+mj-ea"/>
              </a:defRPr>
            </a:lvl1pPr>
            <a:lvl2pPr marL="457200" indent="0">
              <a:buNone/>
              <a:defRPr sz="2800">
                <a:solidFill>
                  <a:schemeClr val="bg1"/>
                </a:solidFill>
                <a:latin typeface="+mj-ea"/>
                <a:ea typeface="+mj-ea"/>
              </a:defRPr>
            </a:lvl2pPr>
            <a:lvl3pPr marL="914400" indent="0">
              <a:buNone/>
              <a:defRPr sz="2800">
                <a:solidFill>
                  <a:schemeClr val="bg1"/>
                </a:solidFill>
                <a:latin typeface="+mj-ea"/>
                <a:ea typeface="+mj-ea"/>
              </a:defRPr>
            </a:lvl3pPr>
            <a:lvl4pPr marL="1371600" indent="0">
              <a:buNone/>
              <a:defRPr sz="2800">
                <a:solidFill>
                  <a:schemeClr val="bg1"/>
                </a:solidFill>
                <a:latin typeface="+mj-ea"/>
                <a:ea typeface="+mj-ea"/>
              </a:defRPr>
            </a:lvl4pPr>
            <a:lvl5pPr marL="1828800" indent="0">
              <a:buNone/>
              <a:defRPr sz="2800">
                <a:solidFill>
                  <a:schemeClr val="bg1"/>
                </a:solidFill>
                <a:latin typeface="+mj-ea"/>
                <a:ea typeface="+mj-ea"/>
              </a:defRPr>
            </a:lvl5pPr>
          </a:lstStyle>
          <a:p>
            <a:pPr lvl="0"/>
            <a:r>
              <a:rPr kumimoji="1" lang="en-US" altLang="zh-CN" dirty="0"/>
              <a:t>01</a:t>
            </a:r>
            <a:endParaRPr kumimoji="1" lang="zh-CN" altLang="en-US" dirty="0"/>
          </a:p>
        </p:txBody>
      </p:sp>
    </p:spTree>
    <p:extLst>
      <p:ext uri="{BB962C8B-B14F-4D97-AF65-F5344CB8AC3E}">
        <p14:creationId xmlns:p14="http://schemas.microsoft.com/office/powerpoint/2010/main" val="40685695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标题和图片-2">
    <p:spTree>
      <p:nvGrpSpPr>
        <p:cNvPr id="1" name=""/>
        <p:cNvGrpSpPr/>
        <p:nvPr/>
      </p:nvGrpSpPr>
      <p:grpSpPr>
        <a:xfrm>
          <a:off x="0" y="0"/>
          <a:ext cx="0" cy="0"/>
          <a:chOff x="0" y="0"/>
          <a:chExt cx="0" cy="0"/>
        </a:xfrm>
      </p:grpSpPr>
      <p:sp>
        <p:nvSpPr>
          <p:cNvPr id="22" name="内容占位符 2">
            <a:extLst>
              <a:ext uri="{FF2B5EF4-FFF2-40B4-BE49-F238E27FC236}">
                <a16:creationId xmlns:a16="http://schemas.microsoft.com/office/drawing/2014/main" xmlns="" id="{FF7BABF4-43D8-2F4F-A4ED-C7E5587EE453}"/>
              </a:ext>
            </a:extLst>
          </p:cNvPr>
          <p:cNvSpPr>
            <a:spLocks noGrp="1"/>
          </p:cNvSpPr>
          <p:nvPr>
            <p:ph idx="1"/>
          </p:nvPr>
        </p:nvSpPr>
        <p:spPr>
          <a:xfrm>
            <a:off x="819729" y="3909847"/>
            <a:ext cx="10552543" cy="2267115"/>
          </a:xfrm>
        </p:spPr>
        <p:txBody>
          <a:bodyPr>
            <a:normAutofit/>
          </a:bodyPr>
          <a:lstStyle>
            <a:lvl1pPr marL="0" indent="0" algn="just">
              <a:buNone/>
              <a:defRPr sz="1800">
                <a:solidFill>
                  <a:schemeClr val="tx1">
                    <a:lumMod val="85000"/>
                    <a:lumOff val="15000"/>
                  </a:schemeClr>
                </a:solidFill>
              </a:defRPr>
            </a:lvl1pPr>
            <a:lvl2pPr marL="457200" indent="0" algn="just">
              <a:buNone/>
              <a:defRPr sz="2000"/>
            </a:lvl2pPr>
            <a:lvl3pPr marL="914400" indent="0" algn="just">
              <a:buNone/>
              <a:defRPr sz="2000"/>
            </a:lvl3pPr>
            <a:lvl4pPr marL="1371600" indent="0" algn="just">
              <a:buNone/>
              <a:defRPr sz="2000"/>
            </a:lvl4pPr>
            <a:lvl5pPr marL="1828800" indent="0" algn="just">
              <a:buNone/>
              <a:defRPr sz="2000"/>
            </a:lvl5pPr>
          </a:lstStyle>
          <a:p>
            <a:pPr lvl="0"/>
            <a:r>
              <a:rPr kumimoji="1" lang="zh-CN" altLang="en-US" dirty="0"/>
              <a:t>单击此处编辑母版文本样式</a:t>
            </a:r>
            <a:endParaRPr kumimoji="1" lang="en-US" altLang="zh-CN" dirty="0"/>
          </a:p>
        </p:txBody>
      </p:sp>
      <p:sp>
        <p:nvSpPr>
          <p:cNvPr id="23" name="图片占位符 7">
            <a:extLst>
              <a:ext uri="{FF2B5EF4-FFF2-40B4-BE49-F238E27FC236}">
                <a16:creationId xmlns:a16="http://schemas.microsoft.com/office/drawing/2014/main" xmlns="" id="{A1CB9C66-E9C6-734F-82DE-A1EFCFFF292E}"/>
              </a:ext>
            </a:extLst>
          </p:cNvPr>
          <p:cNvSpPr>
            <a:spLocks noGrp="1"/>
          </p:cNvSpPr>
          <p:nvPr>
            <p:ph type="pic" sz="quarter" idx="13"/>
          </p:nvPr>
        </p:nvSpPr>
        <p:spPr>
          <a:xfrm>
            <a:off x="819729" y="1307912"/>
            <a:ext cx="10552543" cy="2365199"/>
          </a:xfrm>
          <a:solidFill>
            <a:schemeClr val="bg1">
              <a:lumMod val="95000"/>
            </a:schemeClr>
          </a:solidFill>
        </p:spPr>
        <p:txBody>
          <a:bodyPr>
            <a:normAutofit/>
          </a:bodyPr>
          <a:lstStyle>
            <a:lvl1pPr marL="0" indent="0">
              <a:buNone/>
              <a:defRPr sz="2000"/>
            </a:lvl1pPr>
          </a:lstStyle>
          <a:p>
            <a:endParaRPr kumimoji="1" lang="zh-CN" altLang="en-US" dirty="0"/>
          </a:p>
        </p:txBody>
      </p:sp>
      <p:sp>
        <p:nvSpPr>
          <p:cNvPr id="26" name="日期占位符 3">
            <a:extLst>
              <a:ext uri="{FF2B5EF4-FFF2-40B4-BE49-F238E27FC236}">
                <a16:creationId xmlns:a16="http://schemas.microsoft.com/office/drawing/2014/main" xmlns="" id="{630EC3BF-8241-214A-B737-60A08B9F2DD7}"/>
              </a:ext>
            </a:extLst>
          </p:cNvPr>
          <p:cNvSpPr>
            <a:spLocks noGrp="1"/>
          </p:cNvSpPr>
          <p:nvPr>
            <p:ph type="dt" sz="half" idx="10"/>
          </p:nvPr>
        </p:nvSpPr>
        <p:spPr>
          <a:xfrm>
            <a:off x="819726" y="6413698"/>
            <a:ext cx="1083197" cy="307777"/>
          </a:xfrm>
        </p:spPr>
        <p:txBody>
          <a:bodyPr/>
          <a:lstStyle>
            <a:lvl1pPr>
              <a:defRPr sz="1200"/>
            </a:lvl1pPr>
          </a:lstStyle>
          <a:p>
            <a:fld id="{D342AF8A-6C9F-6440-B81F-0F8AB8C85483}" type="datetime1">
              <a:rPr kumimoji="1" lang="zh-CN" altLang="en-US" smtClean="0"/>
              <a:pPr/>
              <a:t>2020-11-19</a:t>
            </a:fld>
            <a:endParaRPr kumimoji="1" lang="zh-CN" altLang="en-US" dirty="0"/>
          </a:p>
        </p:txBody>
      </p:sp>
      <p:sp>
        <p:nvSpPr>
          <p:cNvPr id="27" name="灯片编号占位符 5">
            <a:extLst>
              <a:ext uri="{FF2B5EF4-FFF2-40B4-BE49-F238E27FC236}">
                <a16:creationId xmlns:a16="http://schemas.microsoft.com/office/drawing/2014/main" xmlns="" id="{D197CABB-3D76-E348-AE4C-E2CBE4D39648}"/>
              </a:ext>
            </a:extLst>
          </p:cNvPr>
          <p:cNvSpPr>
            <a:spLocks noGrp="1"/>
          </p:cNvSpPr>
          <p:nvPr>
            <p:ph type="sldNum" sz="quarter" idx="12"/>
          </p:nvPr>
        </p:nvSpPr>
        <p:spPr>
          <a:xfrm>
            <a:off x="10053251" y="6413698"/>
            <a:ext cx="1318549" cy="307777"/>
          </a:xfrm>
        </p:spPr>
        <p:txBody>
          <a:bodyPr/>
          <a:lstStyle>
            <a:lvl1pPr>
              <a:defRPr sz="1200"/>
            </a:lvl1pPr>
          </a:lstStyle>
          <a:p>
            <a:r>
              <a:rPr kumimoji="1" lang="en-US" altLang="zh-CN"/>
              <a:t>PAGE</a:t>
            </a:r>
            <a:r>
              <a:rPr kumimoji="1" lang="zh-CN" altLang="en-US"/>
              <a:t> </a:t>
            </a:r>
            <a:fld id="{45C466B8-AFC2-AE4B-94BC-EF87A0F7179E}" type="slidenum">
              <a:rPr kumimoji="1" lang="zh-CN" altLang="en-US" smtClean="0"/>
              <a:pPr/>
              <a:t>‹#›</a:t>
            </a:fld>
            <a:endParaRPr kumimoji="1" lang="zh-CN" altLang="en-US" dirty="0"/>
          </a:p>
        </p:txBody>
      </p:sp>
      <p:sp>
        <p:nvSpPr>
          <p:cNvPr id="28" name="文本框 27">
            <a:extLst>
              <a:ext uri="{FF2B5EF4-FFF2-40B4-BE49-F238E27FC236}">
                <a16:creationId xmlns:a16="http://schemas.microsoft.com/office/drawing/2014/main" xmlns="" id="{9F9F4C5F-869F-E746-8E5C-30C5438C30ED}"/>
              </a:ext>
            </a:extLst>
          </p:cNvPr>
          <p:cNvSpPr txBox="1"/>
          <p:nvPr userDrawn="1"/>
        </p:nvSpPr>
        <p:spPr>
          <a:xfrm>
            <a:off x="2109727" y="6429087"/>
            <a:ext cx="7972546" cy="276999"/>
          </a:xfrm>
          <a:prstGeom prst="rect">
            <a:avLst/>
          </a:prstGeom>
          <a:noFill/>
        </p:spPr>
        <p:txBody>
          <a:bodyPr wrap="square" rtlCol="0">
            <a:spAutoFit/>
          </a:bodyPr>
          <a:lstStyle/>
          <a:p>
            <a:pPr algn="ctr"/>
            <a:r>
              <a:rPr kumimoji="1" lang="en" altLang="zh-CN" sz="1200" dirty="0">
                <a:solidFill>
                  <a:schemeClr val="tx1">
                    <a:lumMod val="50000"/>
                    <a:lumOff val="50000"/>
                  </a:schemeClr>
                </a:solidFill>
                <a:latin typeface="+mn-lt"/>
                <a:ea typeface="+mn-ea"/>
              </a:rPr>
              <a:t>BEIJING UNIVERSITY OF POSTS AND TELECOMMUNICATIONS</a:t>
            </a:r>
            <a:r>
              <a:rPr kumimoji="1" lang="zh-CN" altLang="en-US" sz="1200" dirty="0">
                <a:solidFill>
                  <a:schemeClr val="tx1">
                    <a:lumMod val="50000"/>
                    <a:lumOff val="50000"/>
                  </a:schemeClr>
                </a:solidFill>
                <a:latin typeface="+mn-lt"/>
                <a:ea typeface="+mn-ea"/>
              </a:rPr>
              <a:t> </a:t>
            </a:r>
            <a:r>
              <a:rPr kumimoji="1" lang="en-US" altLang="zh-CN" sz="1200" dirty="0">
                <a:solidFill>
                  <a:schemeClr val="tx1">
                    <a:lumMod val="50000"/>
                    <a:lumOff val="50000"/>
                  </a:schemeClr>
                </a:solidFill>
                <a:latin typeface="+mn-lt"/>
                <a:ea typeface="+mn-ea"/>
              </a:rPr>
              <a:t>&amp;</a:t>
            </a:r>
            <a:r>
              <a:rPr kumimoji="1" lang="zh-CN" altLang="en-US" sz="1200" dirty="0">
                <a:solidFill>
                  <a:schemeClr val="tx1">
                    <a:lumMod val="50000"/>
                    <a:lumOff val="50000"/>
                  </a:schemeClr>
                </a:solidFill>
                <a:latin typeface="+mn-lt"/>
                <a:ea typeface="+mn-ea"/>
              </a:rPr>
              <a:t> </a:t>
            </a:r>
            <a:r>
              <a:rPr kumimoji="1" lang="en-US" altLang="zh-CN" sz="1200" dirty="0">
                <a:solidFill>
                  <a:schemeClr val="tx1">
                    <a:lumMod val="50000"/>
                    <a:lumOff val="50000"/>
                  </a:schemeClr>
                </a:solidFill>
                <a:latin typeface="+mn-lt"/>
                <a:ea typeface="+mn-ea"/>
              </a:rPr>
              <a:t>HUAWEI</a:t>
            </a:r>
            <a:endParaRPr kumimoji="1" lang="zh-CN" altLang="en-US" sz="1200" dirty="0">
              <a:solidFill>
                <a:schemeClr val="tx1">
                  <a:lumMod val="50000"/>
                  <a:lumOff val="50000"/>
                </a:schemeClr>
              </a:solidFill>
              <a:latin typeface="+mn-lt"/>
              <a:ea typeface="+mn-ea"/>
            </a:endParaRPr>
          </a:p>
        </p:txBody>
      </p:sp>
      <p:cxnSp>
        <p:nvCxnSpPr>
          <p:cNvPr id="29" name="直线连接符 28">
            <a:extLst>
              <a:ext uri="{FF2B5EF4-FFF2-40B4-BE49-F238E27FC236}">
                <a16:creationId xmlns:a16="http://schemas.microsoft.com/office/drawing/2014/main" xmlns="" id="{C7B6FA07-60C9-634F-8DC5-EF6ED9480D4B}"/>
              </a:ext>
            </a:extLst>
          </p:cNvPr>
          <p:cNvCxnSpPr>
            <a:cxnSpLocks/>
          </p:cNvCxnSpPr>
          <p:nvPr userDrawn="1"/>
        </p:nvCxnSpPr>
        <p:spPr>
          <a:xfrm>
            <a:off x="820200" y="6405952"/>
            <a:ext cx="105516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0" name="矩形 29">
            <a:extLst>
              <a:ext uri="{FF2B5EF4-FFF2-40B4-BE49-F238E27FC236}">
                <a16:creationId xmlns:a16="http://schemas.microsoft.com/office/drawing/2014/main" xmlns="" id="{2BDA323D-6F16-6F4B-817E-385429D41382}"/>
              </a:ext>
            </a:extLst>
          </p:cNvPr>
          <p:cNvSpPr/>
          <p:nvPr userDrawn="1"/>
        </p:nvSpPr>
        <p:spPr>
          <a:xfrm rot="-2700000">
            <a:off x="-114224" y="525377"/>
            <a:ext cx="1260000" cy="36000"/>
          </a:xfrm>
          <a:prstGeom prst="rect">
            <a:avLst/>
          </a:prstGeom>
          <a:solidFill>
            <a:srgbClr val="052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1" name="矩形 30">
            <a:extLst>
              <a:ext uri="{FF2B5EF4-FFF2-40B4-BE49-F238E27FC236}">
                <a16:creationId xmlns:a16="http://schemas.microsoft.com/office/drawing/2014/main" xmlns="" id="{AA36A985-920B-FD4D-8621-6C03C168103F}"/>
              </a:ext>
            </a:extLst>
          </p:cNvPr>
          <p:cNvSpPr/>
          <p:nvPr userDrawn="1"/>
        </p:nvSpPr>
        <p:spPr>
          <a:xfrm rot="-2700000">
            <a:off x="572494" y="184358"/>
            <a:ext cx="288000" cy="18000"/>
          </a:xfrm>
          <a:prstGeom prst="rect">
            <a:avLst/>
          </a:prstGeom>
          <a:solidFill>
            <a:srgbClr val="052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2" name="矩形 31">
            <a:extLst>
              <a:ext uri="{FF2B5EF4-FFF2-40B4-BE49-F238E27FC236}">
                <a16:creationId xmlns:a16="http://schemas.microsoft.com/office/drawing/2014/main" xmlns="" id="{22323A68-898E-114C-817C-BF699570C1AC}"/>
              </a:ext>
            </a:extLst>
          </p:cNvPr>
          <p:cNvSpPr/>
          <p:nvPr userDrawn="1"/>
        </p:nvSpPr>
        <p:spPr>
          <a:xfrm rot="-2700000">
            <a:off x="175544" y="884395"/>
            <a:ext cx="288000" cy="18000"/>
          </a:xfrm>
          <a:prstGeom prst="rect">
            <a:avLst/>
          </a:prstGeom>
          <a:solidFill>
            <a:srgbClr val="052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3" name="矩形 32">
            <a:extLst>
              <a:ext uri="{FF2B5EF4-FFF2-40B4-BE49-F238E27FC236}">
                <a16:creationId xmlns:a16="http://schemas.microsoft.com/office/drawing/2014/main" xmlns="" id="{63A4C61E-5E3F-3E49-8D54-28171864A190}"/>
              </a:ext>
            </a:extLst>
          </p:cNvPr>
          <p:cNvSpPr/>
          <p:nvPr userDrawn="1"/>
        </p:nvSpPr>
        <p:spPr>
          <a:xfrm>
            <a:off x="819726" y="922145"/>
            <a:ext cx="10551600" cy="360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标题 1">
            <a:extLst>
              <a:ext uri="{FF2B5EF4-FFF2-40B4-BE49-F238E27FC236}">
                <a16:creationId xmlns:a16="http://schemas.microsoft.com/office/drawing/2014/main" xmlns="" id="{B6A246FB-92D3-F547-ADE6-A25063A8E2DC}"/>
              </a:ext>
            </a:extLst>
          </p:cNvPr>
          <p:cNvSpPr>
            <a:spLocks noGrp="1"/>
          </p:cNvSpPr>
          <p:nvPr>
            <p:ph type="title"/>
          </p:nvPr>
        </p:nvSpPr>
        <p:spPr>
          <a:xfrm>
            <a:off x="819730" y="365126"/>
            <a:ext cx="10552540" cy="549274"/>
          </a:xfrm>
        </p:spPr>
        <p:txBody>
          <a:bodyPr>
            <a:normAutofit/>
          </a:bodyPr>
          <a:lstStyle>
            <a:lvl1pPr>
              <a:defRPr sz="2000" b="0" i="0">
                <a:solidFill>
                  <a:srgbClr val="002647"/>
                </a:solidFill>
                <a:latin typeface="+mj-ea"/>
                <a:ea typeface="+mj-ea"/>
              </a:defRPr>
            </a:lvl1pPr>
          </a:lstStyle>
          <a:p>
            <a:r>
              <a:rPr kumimoji="1" lang="zh-CN" altLang="en-US" dirty="0"/>
              <a:t>单击此处编辑母版标题样式</a:t>
            </a:r>
          </a:p>
        </p:txBody>
      </p:sp>
      <p:sp>
        <p:nvSpPr>
          <p:cNvPr id="35" name="文本占位符 17">
            <a:extLst>
              <a:ext uri="{FF2B5EF4-FFF2-40B4-BE49-F238E27FC236}">
                <a16:creationId xmlns:a16="http://schemas.microsoft.com/office/drawing/2014/main" xmlns="" id="{1A309A3A-0926-3F42-B0C4-FCB0C1D3CFD3}"/>
              </a:ext>
            </a:extLst>
          </p:cNvPr>
          <p:cNvSpPr>
            <a:spLocks noGrp="1"/>
          </p:cNvSpPr>
          <p:nvPr>
            <p:ph type="body" sz="quarter" idx="14" hasCustomPrompt="1"/>
          </p:nvPr>
        </p:nvSpPr>
        <p:spPr>
          <a:xfrm>
            <a:off x="211826" y="365126"/>
            <a:ext cx="607900" cy="356503"/>
          </a:xfrm>
          <a:solidFill>
            <a:schemeClr val="bg1"/>
          </a:solidFill>
        </p:spPr>
        <p:txBody>
          <a:bodyPr>
            <a:noAutofit/>
          </a:bodyPr>
          <a:lstStyle>
            <a:lvl1pPr marL="0" indent="0" algn="ctr">
              <a:buNone/>
              <a:defRPr sz="2400">
                <a:solidFill>
                  <a:srgbClr val="052547"/>
                </a:solidFill>
                <a:latin typeface="+mj-ea"/>
                <a:ea typeface="+mj-ea"/>
              </a:defRPr>
            </a:lvl1pPr>
            <a:lvl2pPr marL="457200" indent="0">
              <a:buNone/>
              <a:defRPr sz="2800">
                <a:solidFill>
                  <a:schemeClr val="bg1"/>
                </a:solidFill>
                <a:latin typeface="+mj-ea"/>
                <a:ea typeface="+mj-ea"/>
              </a:defRPr>
            </a:lvl2pPr>
            <a:lvl3pPr marL="914400" indent="0">
              <a:buNone/>
              <a:defRPr sz="2800">
                <a:solidFill>
                  <a:schemeClr val="bg1"/>
                </a:solidFill>
                <a:latin typeface="+mj-ea"/>
                <a:ea typeface="+mj-ea"/>
              </a:defRPr>
            </a:lvl3pPr>
            <a:lvl4pPr marL="1371600" indent="0">
              <a:buNone/>
              <a:defRPr sz="2800">
                <a:solidFill>
                  <a:schemeClr val="bg1"/>
                </a:solidFill>
                <a:latin typeface="+mj-ea"/>
                <a:ea typeface="+mj-ea"/>
              </a:defRPr>
            </a:lvl4pPr>
            <a:lvl5pPr marL="1828800" indent="0">
              <a:buNone/>
              <a:defRPr sz="2800">
                <a:solidFill>
                  <a:schemeClr val="bg1"/>
                </a:solidFill>
                <a:latin typeface="+mj-ea"/>
                <a:ea typeface="+mj-ea"/>
              </a:defRPr>
            </a:lvl5pPr>
          </a:lstStyle>
          <a:p>
            <a:pPr lvl="0"/>
            <a:r>
              <a:rPr kumimoji="1" lang="en-US" altLang="zh-CN" dirty="0"/>
              <a:t>01</a:t>
            </a:r>
            <a:endParaRPr kumimoji="1" lang="zh-CN" altLang="en-US" dirty="0"/>
          </a:p>
        </p:txBody>
      </p:sp>
    </p:spTree>
    <p:extLst>
      <p:ext uri="{BB962C8B-B14F-4D97-AF65-F5344CB8AC3E}">
        <p14:creationId xmlns:p14="http://schemas.microsoft.com/office/powerpoint/2010/main" val="13958625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多图">
    <p:spTree>
      <p:nvGrpSpPr>
        <p:cNvPr id="1" name=""/>
        <p:cNvGrpSpPr/>
        <p:nvPr/>
      </p:nvGrpSpPr>
      <p:grpSpPr>
        <a:xfrm>
          <a:off x="0" y="0"/>
          <a:ext cx="0" cy="0"/>
          <a:chOff x="0" y="0"/>
          <a:chExt cx="0" cy="0"/>
        </a:xfrm>
      </p:grpSpPr>
      <p:sp>
        <p:nvSpPr>
          <p:cNvPr id="8" name="图片占位符 7">
            <a:extLst>
              <a:ext uri="{FF2B5EF4-FFF2-40B4-BE49-F238E27FC236}">
                <a16:creationId xmlns:a16="http://schemas.microsoft.com/office/drawing/2014/main" xmlns="" id="{306074C6-4750-2A45-BDFC-3267D3D3A8CA}"/>
              </a:ext>
            </a:extLst>
          </p:cNvPr>
          <p:cNvSpPr>
            <a:spLocks noGrp="1"/>
          </p:cNvSpPr>
          <p:nvPr>
            <p:ph type="pic" sz="quarter" idx="13"/>
          </p:nvPr>
        </p:nvSpPr>
        <p:spPr>
          <a:xfrm>
            <a:off x="1185231" y="1695451"/>
            <a:ext cx="2520000" cy="2520000"/>
          </a:xfrm>
          <a:solidFill>
            <a:schemeClr val="bg1">
              <a:lumMod val="95000"/>
            </a:schemeClr>
          </a:solidFill>
        </p:spPr>
        <p:txBody>
          <a:bodyPr>
            <a:normAutofit/>
          </a:bodyPr>
          <a:lstStyle>
            <a:lvl1pPr marL="0" indent="0">
              <a:buNone/>
              <a:defRPr sz="2000"/>
            </a:lvl1pPr>
          </a:lstStyle>
          <a:p>
            <a:endParaRPr kumimoji="1" lang="zh-CN" altLang="en-US" dirty="0"/>
          </a:p>
        </p:txBody>
      </p:sp>
      <p:sp>
        <p:nvSpPr>
          <p:cNvPr id="9" name="日期占位符 3">
            <a:extLst>
              <a:ext uri="{FF2B5EF4-FFF2-40B4-BE49-F238E27FC236}">
                <a16:creationId xmlns:a16="http://schemas.microsoft.com/office/drawing/2014/main" xmlns="" id="{80FF6875-5F27-1340-A372-33D49F00CE38}"/>
              </a:ext>
            </a:extLst>
          </p:cNvPr>
          <p:cNvSpPr>
            <a:spLocks noGrp="1"/>
          </p:cNvSpPr>
          <p:nvPr>
            <p:ph type="dt" sz="half" idx="10"/>
          </p:nvPr>
        </p:nvSpPr>
        <p:spPr>
          <a:xfrm>
            <a:off x="819726" y="6413698"/>
            <a:ext cx="1083197" cy="307777"/>
          </a:xfrm>
        </p:spPr>
        <p:txBody>
          <a:bodyPr/>
          <a:lstStyle>
            <a:lvl1pPr>
              <a:defRPr sz="1200"/>
            </a:lvl1pPr>
          </a:lstStyle>
          <a:p>
            <a:fld id="{D342AF8A-6C9F-6440-B81F-0F8AB8C85483}" type="datetime1">
              <a:rPr kumimoji="1" lang="zh-CN" altLang="en-US" smtClean="0"/>
              <a:pPr/>
              <a:t>2020-11-19</a:t>
            </a:fld>
            <a:endParaRPr kumimoji="1" lang="zh-CN" altLang="en-US" dirty="0"/>
          </a:p>
        </p:txBody>
      </p:sp>
      <p:sp>
        <p:nvSpPr>
          <p:cNvPr id="10" name="灯片编号占位符 5">
            <a:extLst>
              <a:ext uri="{FF2B5EF4-FFF2-40B4-BE49-F238E27FC236}">
                <a16:creationId xmlns:a16="http://schemas.microsoft.com/office/drawing/2014/main" xmlns="" id="{24E84E0D-5612-214D-886A-62D43897598B}"/>
              </a:ext>
            </a:extLst>
          </p:cNvPr>
          <p:cNvSpPr>
            <a:spLocks noGrp="1"/>
          </p:cNvSpPr>
          <p:nvPr>
            <p:ph type="sldNum" sz="quarter" idx="12"/>
          </p:nvPr>
        </p:nvSpPr>
        <p:spPr>
          <a:xfrm>
            <a:off x="10053251" y="6413698"/>
            <a:ext cx="1318549" cy="307777"/>
          </a:xfrm>
        </p:spPr>
        <p:txBody>
          <a:bodyPr/>
          <a:lstStyle>
            <a:lvl1pPr>
              <a:defRPr sz="1200"/>
            </a:lvl1pPr>
          </a:lstStyle>
          <a:p>
            <a:r>
              <a:rPr kumimoji="1" lang="en-US" altLang="zh-CN"/>
              <a:t>PAGE</a:t>
            </a:r>
            <a:r>
              <a:rPr kumimoji="1" lang="zh-CN" altLang="en-US"/>
              <a:t> </a:t>
            </a:r>
            <a:fld id="{45C466B8-AFC2-AE4B-94BC-EF87A0F7179E}" type="slidenum">
              <a:rPr kumimoji="1" lang="zh-CN" altLang="en-US" smtClean="0"/>
              <a:pPr/>
              <a:t>‹#›</a:t>
            </a:fld>
            <a:endParaRPr kumimoji="1" lang="zh-CN" altLang="en-US" dirty="0"/>
          </a:p>
        </p:txBody>
      </p:sp>
      <p:sp>
        <p:nvSpPr>
          <p:cNvPr id="11" name="文本框 10">
            <a:extLst>
              <a:ext uri="{FF2B5EF4-FFF2-40B4-BE49-F238E27FC236}">
                <a16:creationId xmlns:a16="http://schemas.microsoft.com/office/drawing/2014/main" xmlns="" id="{7DC064A3-6657-0944-B443-057FCD6D57E0}"/>
              </a:ext>
            </a:extLst>
          </p:cNvPr>
          <p:cNvSpPr txBox="1"/>
          <p:nvPr userDrawn="1"/>
        </p:nvSpPr>
        <p:spPr>
          <a:xfrm>
            <a:off x="2109727" y="6429087"/>
            <a:ext cx="7972546" cy="276999"/>
          </a:xfrm>
          <a:prstGeom prst="rect">
            <a:avLst/>
          </a:prstGeom>
          <a:noFill/>
        </p:spPr>
        <p:txBody>
          <a:bodyPr wrap="square" rtlCol="0">
            <a:spAutoFit/>
          </a:bodyPr>
          <a:lstStyle/>
          <a:p>
            <a:pPr algn="ctr"/>
            <a:r>
              <a:rPr kumimoji="1" lang="en" altLang="zh-CN" sz="1200" dirty="0">
                <a:solidFill>
                  <a:schemeClr val="tx1">
                    <a:lumMod val="50000"/>
                    <a:lumOff val="50000"/>
                  </a:schemeClr>
                </a:solidFill>
                <a:latin typeface="+mn-lt"/>
                <a:ea typeface="+mn-ea"/>
              </a:rPr>
              <a:t>BEIJING UNIVERSITY OF POSTS AND TELECOMMUNICATIONS</a:t>
            </a:r>
            <a:r>
              <a:rPr kumimoji="1" lang="zh-CN" altLang="en-US" sz="1200" dirty="0">
                <a:solidFill>
                  <a:schemeClr val="tx1">
                    <a:lumMod val="50000"/>
                    <a:lumOff val="50000"/>
                  </a:schemeClr>
                </a:solidFill>
                <a:latin typeface="+mn-lt"/>
                <a:ea typeface="+mn-ea"/>
              </a:rPr>
              <a:t> </a:t>
            </a:r>
            <a:r>
              <a:rPr kumimoji="1" lang="en-US" altLang="zh-CN" sz="1200" dirty="0">
                <a:solidFill>
                  <a:schemeClr val="tx1">
                    <a:lumMod val="50000"/>
                    <a:lumOff val="50000"/>
                  </a:schemeClr>
                </a:solidFill>
                <a:latin typeface="+mn-lt"/>
                <a:ea typeface="+mn-ea"/>
              </a:rPr>
              <a:t>&amp;</a:t>
            </a:r>
            <a:r>
              <a:rPr kumimoji="1" lang="zh-CN" altLang="en-US" sz="1200" dirty="0">
                <a:solidFill>
                  <a:schemeClr val="tx1">
                    <a:lumMod val="50000"/>
                    <a:lumOff val="50000"/>
                  </a:schemeClr>
                </a:solidFill>
                <a:latin typeface="+mn-lt"/>
                <a:ea typeface="+mn-ea"/>
              </a:rPr>
              <a:t> </a:t>
            </a:r>
            <a:r>
              <a:rPr kumimoji="1" lang="en-US" altLang="zh-CN" sz="1200" dirty="0">
                <a:solidFill>
                  <a:schemeClr val="tx1">
                    <a:lumMod val="50000"/>
                    <a:lumOff val="50000"/>
                  </a:schemeClr>
                </a:solidFill>
                <a:latin typeface="+mn-lt"/>
                <a:ea typeface="+mn-ea"/>
              </a:rPr>
              <a:t>HUAWEI</a:t>
            </a:r>
            <a:endParaRPr kumimoji="1" lang="zh-CN" altLang="en-US" sz="1200" dirty="0">
              <a:solidFill>
                <a:schemeClr val="tx1">
                  <a:lumMod val="50000"/>
                  <a:lumOff val="50000"/>
                </a:schemeClr>
              </a:solidFill>
              <a:latin typeface="+mn-lt"/>
              <a:ea typeface="+mn-ea"/>
            </a:endParaRPr>
          </a:p>
        </p:txBody>
      </p:sp>
      <p:cxnSp>
        <p:nvCxnSpPr>
          <p:cNvPr id="12" name="直线连接符 11">
            <a:extLst>
              <a:ext uri="{FF2B5EF4-FFF2-40B4-BE49-F238E27FC236}">
                <a16:creationId xmlns:a16="http://schemas.microsoft.com/office/drawing/2014/main" xmlns="" id="{325162FA-9A0C-3445-96B9-4DBF5730A6DD}"/>
              </a:ext>
            </a:extLst>
          </p:cNvPr>
          <p:cNvCxnSpPr>
            <a:cxnSpLocks/>
          </p:cNvCxnSpPr>
          <p:nvPr userDrawn="1"/>
        </p:nvCxnSpPr>
        <p:spPr>
          <a:xfrm>
            <a:off x="820200" y="6405952"/>
            <a:ext cx="105516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3" name="矩形 12">
            <a:extLst>
              <a:ext uri="{FF2B5EF4-FFF2-40B4-BE49-F238E27FC236}">
                <a16:creationId xmlns:a16="http://schemas.microsoft.com/office/drawing/2014/main" xmlns="" id="{D499C294-CD26-594F-A3D0-126EF0E525B9}"/>
              </a:ext>
            </a:extLst>
          </p:cNvPr>
          <p:cNvSpPr/>
          <p:nvPr userDrawn="1"/>
        </p:nvSpPr>
        <p:spPr>
          <a:xfrm rot="-2700000">
            <a:off x="-114224" y="525377"/>
            <a:ext cx="1260000" cy="36000"/>
          </a:xfrm>
          <a:prstGeom prst="rect">
            <a:avLst/>
          </a:prstGeom>
          <a:solidFill>
            <a:srgbClr val="052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矩形 13">
            <a:extLst>
              <a:ext uri="{FF2B5EF4-FFF2-40B4-BE49-F238E27FC236}">
                <a16:creationId xmlns:a16="http://schemas.microsoft.com/office/drawing/2014/main" xmlns="" id="{C6F931A6-20BA-DC40-A816-3E95F94C06C1}"/>
              </a:ext>
            </a:extLst>
          </p:cNvPr>
          <p:cNvSpPr/>
          <p:nvPr userDrawn="1"/>
        </p:nvSpPr>
        <p:spPr>
          <a:xfrm rot="-2700000">
            <a:off x="572494" y="184358"/>
            <a:ext cx="288000" cy="18000"/>
          </a:xfrm>
          <a:prstGeom prst="rect">
            <a:avLst/>
          </a:prstGeom>
          <a:solidFill>
            <a:srgbClr val="052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矩形 14">
            <a:extLst>
              <a:ext uri="{FF2B5EF4-FFF2-40B4-BE49-F238E27FC236}">
                <a16:creationId xmlns:a16="http://schemas.microsoft.com/office/drawing/2014/main" xmlns="" id="{B85CA4F8-C121-B547-A174-3896CA22215B}"/>
              </a:ext>
            </a:extLst>
          </p:cNvPr>
          <p:cNvSpPr/>
          <p:nvPr userDrawn="1"/>
        </p:nvSpPr>
        <p:spPr>
          <a:xfrm rot="-2700000">
            <a:off x="175544" y="884395"/>
            <a:ext cx="288000" cy="18000"/>
          </a:xfrm>
          <a:prstGeom prst="rect">
            <a:avLst/>
          </a:prstGeom>
          <a:solidFill>
            <a:srgbClr val="052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矩形 15">
            <a:extLst>
              <a:ext uri="{FF2B5EF4-FFF2-40B4-BE49-F238E27FC236}">
                <a16:creationId xmlns:a16="http://schemas.microsoft.com/office/drawing/2014/main" xmlns="" id="{1D9543E2-871A-BC49-ACEB-698200F6688C}"/>
              </a:ext>
            </a:extLst>
          </p:cNvPr>
          <p:cNvSpPr/>
          <p:nvPr userDrawn="1"/>
        </p:nvSpPr>
        <p:spPr>
          <a:xfrm>
            <a:off x="819726" y="922145"/>
            <a:ext cx="10551600" cy="360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标题 1">
            <a:extLst>
              <a:ext uri="{FF2B5EF4-FFF2-40B4-BE49-F238E27FC236}">
                <a16:creationId xmlns:a16="http://schemas.microsoft.com/office/drawing/2014/main" xmlns="" id="{C8C953AE-B047-874E-9EE3-0DFF8B581CBD}"/>
              </a:ext>
            </a:extLst>
          </p:cNvPr>
          <p:cNvSpPr>
            <a:spLocks noGrp="1"/>
          </p:cNvSpPr>
          <p:nvPr>
            <p:ph type="title"/>
          </p:nvPr>
        </p:nvSpPr>
        <p:spPr>
          <a:xfrm>
            <a:off x="819730" y="365126"/>
            <a:ext cx="10552540" cy="549274"/>
          </a:xfrm>
        </p:spPr>
        <p:txBody>
          <a:bodyPr>
            <a:normAutofit/>
          </a:bodyPr>
          <a:lstStyle>
            <a:lvl1pPr>
              <a:defRPr sz="2000" b="0" i="0">
                <a:solidFill>
                  <a:srgbClr val="002647"/>
                </a:solidFill>
                <a:latin typeface="+mj-ea"/>
                <a:ea typeface="+mj-ea"/>
              </a:defRPr>
            </a:lvl1pPr>
          </a:lstStyle>
          <a:p>
            <a:r>
              <a:rPr kumimoji="1" lang="zh-CN" altLang="en-US" dirty="0"/>
              <a:t>单击此处编辑母版标题样式</a:t>
            </a:r>
          </a:p>
        </p:txBody>
      </p:sp>
      <p:sp>
        <p:nvSpPr>
          <p:cNvPr id="18" name="文本占位符 17">
            <a:extLst>
              <a:ext uri="{FF2B5EF4-FFF2-40B4-BE49-F238E27FC236}">
                <a16:creationId xmlns:a16="http://schemas.microsoft.com/office/drawing/2014/main" xmlns="" id="{B70B654A-9B91-D740-AE29-444A7CD6F721}"/>
              </a:ext>
            </a:extLst>
          </p:cNvPr>
          <p:cNvSpPr>
            <a:spLocks noGrp="1"/>
          </p:cNvSpPr>
          <p:nvPr>
            <p:ph type="body" sz="quarter" idx="14" hasCustomPrompt="1"/>
          </p:nvPr>
        </p:nvSpPr>
        <p:spPr>
          <a:xfrm>
            <a:off x="211826" y="365126"/>
            <a:ext cx="607900" cy="356503"/>
          </a:xfrm>
          <a:solidFill>
            <a:schemeClr val="bg1"/>
          </a:solidFill>
        </p:spPr>
        <p:txBody>
          <a:bodyPr>
            <a:noAutofit/>
          </a:bodyPr>
          <a:lstStyle>
            <a:lvl1pPr marL="0" indent="0" algn="ctr">
              <a:buNone/>
              <a:defRPr sz="2400">
                <a:solidFill>
                  <a:srgbClr val="052547"/>
                </a:solidFill>
                <a:latin typeface="+mj-ea"/>
                <a:ea typeface="+mj-ea"/>
              </a:defRPr>
            </a:lvl1pPr>
            <a:lvl2pPr marL="457200" indent="0">
              <a:buNone/>
              <a:defRPr sz="2800">
                <a:solidFill>
                  <a:schemeClr val="bg1"/>
                </a:solidFill>
                <a:latin typeface="+mj-ea"/>
                <a:ea typeface="+mj-ea"/>
              </a:defRPr>
            </a:lvl2pPr>
            <a:lvl3pPr marL="914400" indent="0">
              <a:buNone/>
              <a:defRPr sz="2800">
                <a:solidFill>
                  <a:schemeClr val="bg1"/>
                </a:solidFill>
                <a:latin typeface="+mj-ea"/>
                <a:ea typeface="+mj-ea"/>
              </a:defRPr>
            </a:lvl3pPr>
            <a:lvl4pPr marL="1371600" indent="0">
              <a:buNone/>
              <a:defRPr sz="2800">
                <a:solidFill>
                  <a:schemeClr val="bg1"/>
                </a:solidFill>
                <a:latin typeface="+mj-ea"/>
                <a:ea typeface="+mj-ea"/>
              </a:defRPr>
            </a:lvl4pPr>
            <a:lvl5pPr marL="1828800" indent="0">
              <a:buNone/>
              <a:defRPr sz="2800">
                <a:solidFill>
                  <a:schemeClr val="bg1"/>
                </a:solidFill>
                <a:latin typeface="+mj-ea"/>
                <a:ea typeface="+mj-ea"/>
              </a:defRPr>
            </a:lvl5pPr>
          </a:lstStyle>
          <a:p>
            <a:pPr lvl="0"/>
            <a:r>
              <a:rPr kumimoji="1" lang="en-US" altLang="zh-CN" dirty="0"/>
              <a:t>01</a:t>
            </a:r>
            <a:endParaRPr kumimoji="1" lang="zh-CN" altLang="en-US" dirty="0"/>
          </a:p>
        </p:txBody>
      </p:sp>
      <p:sp>
        <p:nvSpPr>
          <p:cNvPr id="20" name="图片占位符 7">
            <a:extLst>
              <a:ext uri="{FF2B5EF4-FFF2-40B4-BE49-F238E27FC236}">
                <a16:creationId xmlns:a16="http://schemas.microsoft.com/office/drawing/2014/main" xmlns="" id="{C8F720DE-D331-054F-B5DA-20BCEDC70A67}"/>
              </a:ext>
            </a:extLst>
          </p:cNvPr>
          <p:cNvSpPr>
            <a:spLocks noGrp="1"/>
          </p:cNvSpPr>
          <p:nvPr>
            <p:ph type="pic" sz="quarter" idx="15"/>
          </p:nvPr>
        </p:nvSpPr>
        <p:spPr>
          <a:xfrm>
            <a:off x="4835526" y="1695451"/>
            <a:ext cx="2520000" cy="2520000"/>
          </a:xfrm>
          <a:solidFill>
            <a:schemeClr val="bg1">
              <a:lumMod val="95000"/>
            </a:schemeClr>
          </a:solidFill>
        </p:spPr>
        <p:txBody>
          <a:bodyPr>
            <a:normAutofit/>
          </a:bodyPr>
          <a:lstStyle>
            <a:lvl1pPr marL="0" indent="0">
              <a:buNone/>
              <a:defRPr sz="2000"/>
            </a:lvl1pPr>
          </a:lstStyle>
          <a:p>
            <a:endParaRPr kumimoji="1" lang="zh-CN" altLang="en-US" dirty="0"/>
          </a:p>
        </p:txBody>
      </p:sp>
      <p:sp>
        <p:nvSpPr>
          <p:cNvPr id="21" name="图片占位符 7">
            <a:extLst>
              <a:ext uri="{FF2B5EF4-FFF2-40B4-BE49-F238E27FC236}">
                <a16:creationId xmlns:a16="http://schemas.microsoft.com/office/drawing/2014/main" xmlns="" id="{0DC06DAC-F3F5-8B4F-96E9-3ACE5672CE55}"/>
              </a:ext>
            </a:extLst>
          </p:cNvPr>
          <p:cNvSpPr>
            <a:spLocks noGrp="1"/>
          </p:cNvSpPr>
          <p:nvPr>
            <p:ph type="pic" sz="quarter" idx="16"/>
          </p:nvPr>
        </p:nvSpPr>
        <p:spPr>
          <a:xfrm>
            <a:off x="8485821" y="1695451"/>
            <a:ext cx="2520000" cy="2520000"/>
          </a:xfrm>
          <a:solidFill>
            <a:schemeClr val="bg1">
              <a:lumMod val="95000"/>
            </a:schemeClr>
          </a:solidFill>
        </p:spPr>
        <p:txBody>
          <a:bodyPr>
            <a:normAutofit/>
          </a:bodyPr>
          <a:lstStyle>
            <a:lvl1pPr marL="0" indent="0">
              <a:buNone/>
              <a:defRPr sz="2000"/>
            </a:lvl1pPr>
          </a:lstStyle>
          <a:p>
            <a:endParaRPr kumimoji="1" lang="zh-CN" altLang="en-US" dirty="0"/>
          </a:p>
        </p:txBody>
      </p:sp>
    </p:spTree>
    <p:extLst>
      <p:ext uri="{BB962C8B-B14F-4D97-AF65-F5344CB8AC3E}">
        <p14:creationId xmlns:p14="http://schemas.microsoft.com/office/powerpoint/2010/main" val="35185547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xmlns="" id="{55CAAD63-2FBE-1642-BED1-75BBF93D86F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xmlns="" id="{F7CC6DA2-57E5-D146-8613-29A6D3C3EB6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xmlns="" id="{A3460395-21AB-7648-A2F5-BBE6ABFDC717}"/>
              </a:ext>
            </a:extLst>
          </p:cNvPr>
          <p:cNvSpPr>
            <a:spLocks noGrp="1"/>
          </p:cNvSpPr>
          <p:nvPr>
            <p:ph type="dt" sz="half" idx="2"/>
          </p:nvPr>
        </p:nvSpPr>
        <p:spPr>
          <a:xfrm>
            <a:off x="838200" y="6356350"/>
            <a:ext cx="2409497"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9E9F100-E294-4B47-BE5D-7E0607444C1F}" type="datetime1">
              <a:rPr kumimoji="1" lang="zh-CN" altLang="en-US" smtClean="0"/>
              <a:t>2020-11-19</a:t>
            </a:fld>
            <a:endParaRPr kumimoji="1" lang="zh-CN" altLang="en-US"/>
          </a:p>
        </p:txBody>
      </p:sp>
      <p:sp>
        <p:nvSpPr>
          <p:cNvPr id="5" name="页脚占位符 4">
            <a:extLst>
              <a:ext uri="{FF2B5EF4-FFF2-40B4-BE49-F238E27FC236}">
                <a16:creationId xmlns:a16="http://schemas.microsoft.com/office/drawing/2014/main" xmlns="" id="{E158EC5E-14F4-0145-BE8C-CC881B3052BD}"/>
              </a:ext>
            </a:extLst>
          </p:cNvPr>
          <p:cNvSpPr>
            <a:spLocks noGrp="1"/>
          </p:cNvSpPr>
          <p:nvPr>
            <p:ph type="ftr" sz="quarter" idx="3"/>
          </p:nvPr>
        </p:nvSpPr>
        <p:spPr>
          <a:xfrm>
            <a:off x="3247697" y="6356350"/>
            <a:ext cx="5696608" cy="365125"/>
          </a:xfrm>
          <a:prstGeom prst="rect">
            <a:avLst/>
          </a:prstGeom>
        </p:spPr>
        <p:txBody>
          <a:bodyPr vert="horz" lIns="91440" tIns="45720" rIns="91440" bIns="45720" rtlCol="0" anchor="ctr"/>
          <a:lstStyle>
            <a:lvl1pPr marL="0" marR="0" indent="0" algn="ctr" defTabSz="914400" rtl="0" eaLnBrk="1" fontAlgn="auto" latinLnBrk="0" hangingPunct="1">
              <a:lnSpc>
                <a:spcPct val="100000"/>
              </a:lnSpc>
              <a:spcBef>
                <a:spcPts val="0"/>
              </a:spcBef>
              <a:spcAft>
                <a:spcPts val="0"/>
              </a:spcAft>
              <a:buClrTx/>
              <a:buSzTx/>
              <a:buFontTx/>
              <a:buNone/>
              <a:tabLst/>
              <a:defRPr sz="1200">
                <a:solidFill>
                  <a:schemeClr val="tx1">
                    <a:tint val="75000"/>
                  </a:schemeClr>
                </a:solidFill>
              </a:defRPr>
            </a:lvl1pPr>
          </a:lstStyle>
          <a:p>
            <a:r>
              <a:rPr kumimoji="1" lang="en" altLang="zh-CN" dirty="0"/>
              <a:t>BEIJING UNIVERSITY OF POSTS AND TELECOMMUNICATIONS &amp; HUAWEI</a:t>
            </a:r>
          </a:p>
        </p:txBody>
      </p:sp>
      <p:sp>
        <p:nvSpPr>
          <p:cNvPr id="6" name="灯片编号占位符 5">
            <a:extLst>
              <a:ext uri="{FF2B5EF4-FFF2-40B4-BE49-F238E27FC236}">
                <a16:creationId xmlns:a16="http://schemas.microsoft.com/office/drawing/2014/main" xmlns="" id="{63F62BE4-37D6-4A44-8618-0A35D4A7B145}"/>
              </a:ext>
            </a:extLst>
          </p:cNvPr>
          <p:cNvSpPr>
            <a:spLocks noGrp="1"/>
          </p:cNvSpPr>
          <p:nvPr>
            <p:ph type="sldNum" sz="quarter" idx="4"/>
          </p:nvPr>
        </p:nvSpPr>
        <p:spPr>
          <a:xfrm>
            <a:off x="8933794" y="6356350"/>
            <a:ext cx="242000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5C466B8-AFC2-AE4B-94BC-EF87A0F7179E}" type="slidenum">
              <a:rPr kumimoji="1" lang="zh-CN" altLang="en-US" smtClean="0"/>
              <a:t>‹#›</a:t>
            </a:fld>
            <a:endParaRPr kumimoji="1" lang="zh-CN" altLang="en-US"/>
          </a:p>
        </p:txBody>
      </p:sp>
    </p:spTree>
    <p:extLst>
      <p:ext uri="{BB962C8B-B14F-4D97-AF65-F5344CB8AC3E}">
        <p14:creationId xmlns:p14="http://schemas.microsoft.com/office/powerpoint/2010/main" val="2318071207"/>
      </p:ext>
    </p:extLst>
  </p:cSld>
  <p:clrMap bg1="lt1" tx1="dk1" bg2="lt2" tx2="dk2" accent1="accent1" accent2="accent2" accent3="accent3" accent4="accent4" accent5="accent5" accent6="accent6" hlink="hlink" folHlink="folHlink"/>
  <p:sldLayoutIdLst>
    <p:sldLayoutId id="2147483661" r:id="rId1"/>
    <p:sldLayoutId id="2147483667" r:id="rId2"/>
    <p:sldLayoutId id="2147483668" r:id="rId3"/>
    <p:sldLayoutId id="2147483669" r:id="rId4"/>
    <p:sldLayoutId id="2147483670" r:id="rId5"/>
    <p:sldLayoutId id="2147483650" r:id="rId6"/>
    <p:sldLayoutId id="2147483665" r:id="rId7"/>
    <p:sldLayoutId id="2147483651" r:id="rId8"/>
    <p:sldLayoutId id="2147483672" r:id="rId9"/>
    <p:sldLayoutId id="2147483673" r:id="rId10"/>
    <p:sldLayoutId id="2147483671" r:id="rId11"/>
    <p:sldLayoutId id="2147483674" r:id="rId12"/>
    <p:sldLayoutId id="2147483662" r:id="rId13"/>
    <p:sldLayoutId id="2147483666" r:id="rId14"/>
    <p:sldLayoutId id="2147483675" r:id="rId15"/>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6.xml"/><Relationship Id="rId1" Type="http://schemas.openxmlformats.org/officeDocument/2006/relationships/vmlDrawing" Target="../drawings/vmlDrawing4.vml"/><Relationship Id="rId4" Type="http://schemas.openxmlformats.org/officeDocument/2006/relationships/image" Target="../media/image14.wm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hyperlink" Target="mk:@MSITStore:E:\&#35838;&#31243;&#25945;&#26696;\&#25945;&#26696;&#8212;&#8212;&#35745;&#31639;&#26426;&#31639;&#27861;&#20998;&#26512;&#19982;&#35774;&#35745;\&#40635;&#30465;&#31639;&#27861;&#23548;&#35770;&#20840;&#38598;&#65288;&#25945;&#26448;+&#35762;&#20041;+&#31572;&#26696;&#65289;&#23436;&#25972;&#29256;\&#40635;&#30465;&#29702;&#24037;&#23398;&#38498;-&#31639;&#27861;&#23548;&#35770;.Introduction.to.Algorithms,.Second.chm::/3444/DDU0095.html#1171" TargetMode="External"/><Relationship Id="rId2" Type="http://schemas.openxmlformats.org/officeDocument/2006/relationships/hyperlink" Target="mk:@MSITStore:E:\&#35838;&#31243;&#25945;&#26696;\&#25945;&#26696;&#8212;&#8212;&#35745;&#31639;&#26426;&#31639;&#27861;&#20998;&#26512;&#19982;&#35774;&#35745;\&#40635;&#30465;&#31639;&#27861;&#23548;&#35770;&#20840;&#38598;&#65288;&#25945;&#26448;+&#35762;&#20041;+&#31572;&#26696;&#65289;&#23436;&#25972;&#29256;\&#40635;&#30465;&#29702;&#24037;&#23398;&#38498;-&#31639;&#27861;&#23548;&#35770;.Introduction.to.Algorithms,.Second.chm::/3444/DDU0094.html#1146" TargetMode="External"/><Relationship Id="rId1" Type="http://schemas.openxmlformats.org/officeDocument/2006/relationships/slideLayout" Target="../slideLayouts/slideLayout6.xml"/><Relationship Id="rId5" Type="http://schemas.openxmlformats.org/officeDocument/2006/relationships/hyperlink" Target="mk:@MSITStore:E:\&#35838;&#31243;&#25945;&#26696;\&#25945;&#26696;&#8212;&#8212;&#35745;&#31639;&#26426;&#31639;&#27861;&#20998;&#26512;&#19982;&#35774;&#35745;\&#40635;&#30465;&#31639;&#27861;&#23548;&#35770;&#20840;&#38598;&#65288;&#25945;&#26448;+&#35762;&#20041;+&#31572;&#26696;&#65289;&#23436;&#25972;&#29256;\&#40635;&#30465;&#29702;&#24037;&#23398;&#38498;-&#31639;&#27861;&#23548;&#35770;.Introduction.to.Algorithms,.Second.chm::/3444/DDU0097.html#1215" TargetMode="External"/><Relationship Id="rId4" Type="http://schemas.openxmlformats.org/officeDocument/2006/relationships/hyperlink" Target="mk:@MSITStore:E:\&#35838;&#31243;&#25945;&#26696;\&#25945;&#26696;&#8212;&#8212;&#35745;&#31639;&#26426;&#31639;&#27861;&#20998;&#26512;&#19982;&#35774;&#35745;\&#40635;&#30465;&#31639;&#27861;&#23548;&#35770;&#20840;&#38598;&#65288;&#25945;&#26448;+&#35762;&#20041;+&#31572;&#26696;&#65289;&#23436;&#25972;&#29256;\&#40635;&#30465;&#29702;&#24037;&#23398;&#38498;-&#31639;&#27861;&#23548;&#35770;.Introduction.to.Algorithms,.Second.chm::/3444/DDU0096.html#1188"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oleObject" Target="../embeddings/Microsoft_Excel_97-2003_Worksheet3.xls"/><Relationship Id="rId2" Type="http://schemas.openxmlformats.org/officeDocument/2006/relationships/slideLayout" Target="../slideLayouts/slideLayout6.xml"/><Relationship Id="rId1" Type="http://schemas.openxmlformats.org/officeDocument/2006/relationships/vmlDrawing" Target="../drawings/vmlDrawing5.vml"/><Relationship Id="rId4" Type="http://schemas.openxmlformats.org/officeDocument/2006/relationships/image" Target="../media/image15.wmf"/></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3" Type="http://schemas.openxmlformats.org/officeDocument/2006/relationships/oleObject" Target="../embeddings/Microsoft_Excel_97-2003_Worksheet4.xls"/><Relationship Id="rId2" Type="http://schemas.openxmlformats.org/officeDocument/2006/relationships/slideLayout" Target="../slideLayouts/slideLayout6.xml"/><Relationship Id="rId1" Type="http://schemas.openxmlformats.org/officeDocument/2006/relationships/vmlDrawing" Target="../drawings/vmlDrawing6.vml"/><Relationship Id="rId4" Type="http://schemas.openxmlformats.org/officeDocument/2006/relationships/image" Target="../media/image18.wmf"/></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hyperlink" Target="mailto:835206823@qq.com" TargetMode="Externa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oleObject" Target="../embeddings/Microsoft_Excel_97-2003_Worksheet1.xls"/><Relationship Id="rId2" Type="http://schemas.openxmlformats.org/officeDocument/2006/relationships/slideLayout" Target="../slideLayouts/slideLayout6.xml"/><Relationship Id="rId1" Type="http://schemas.openxmlformats.org/officeDocument/2006/relationships/vmlDrawing" Target="../drawings/vmlDrawing1.vml"/><Relationship Id="rId6" Type="http://schemas.openxmlformats.org/officeDocument/2006/relationships/image" Target="../media/image6.wmf"/><Relationship Id="rId5" Type="http://schemas.openxmlformats.org/officeDocument/2006/relationships/oleObject" Target="../embeddings/Microsoft_Excel_97-2003_Worksheet2.xls"/><Relationship Id="rId4" Type="http://schemas.openxmlformats.org/officeDocument/2006/relationships/image" Target="../media/image5.wmf"/></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Layout" Target="../slideLayouts/slideLayout6.xml"/><Relationship Id="rId1" Type="http://schemas.openxmlformats.org/officeDocument/2006/relationships/vmlDrawing" Target="../drawings/vmlDrawing2.vml"/><Relationship Id="rId5" Type="http://schemas.openxmlformats.org/officeDocument/2006/relationships/image" Target="../media/image11.wmf"/><Relationship Id="rId4" Type="http://schemas.openxmlformats.org/officeDocument/2006/relationships/oleObject" Target="../embeddings/oleObject1.bin"/></Relationships>
</file>

<file path=ppt/slides/_rels/slide7.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6.xml"/><Relationship Id="rId1" Type="http://schemas.openxmlformats.org/officeDocument/2006/relationships/vmlDrawing" Target="../drawings/vmlDrawing3.vml"/><Relationship Id="rId4" Type="http://schemas.openxmlformats.org/officeDocument/2006/relationships/image" Target="../media/image13.wm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xmlns="" id="{D2D72B36-652F-7340-A4C9-5FC485D17866}"/>
              </a:ext>
            </a:extLst>
          </p:cNvPr>
          <p:cNvSpPr>
            <a:spLocks noGrp="1"/>
          </p:cNvSpPr>
          <p:nvPr>
            <p:ph type="body" sz="quarter" idx="10"/>
          </p:nvPr>
        </p:nvSpPr>
        <p:spPr>
          <a:xfrm>
            <a:off x="2751115" y="2021962"/>
            <a:ext cx="6689770" cy="2184278"/>
          </a:xfrm>
        </p:spPr>
        <p:txBody>
          <a:bodyPr>
            <a:noAutofit/>
          </a:bodyPr>
          <a:lstStyle/>
          <a:p>
            <a:r>
              <a:rPr kumimoji="1" lang="zh-CN" altLang="en-US" sz="4400" b="1" dirty="0" smtClean="0">
                <a:solidFill>
                  <a:schemeClr val="bg1"/>
                </a:solidFill>
                <a:effectLst>
                  <a:outerShdw blurRad="50800" dist="38100" dir="5400000" algn="t" rotWithShape="0">
                    <a:prstClr val="black">
                      <a:alpha val="40000"/>
                    </a:prstClr>
                  </a:outerShdw>
                </a:effectLst>
              </a:rPr>
              <a:t>第</a:t>
            </a:r>
            <a:r>
              <a:rPr kumimoji="1" lang="en-US" altLang="zh-CN" sz="4400" b="1" dirty="0">
                <a:solidFill>
                  <a:schemeClr val="bg1"/>
                </a:solidFill>
                <a:effectLst>
                  <a:outerShdw blurRad="50800" dist="38100" dir="5400000" algn="t" rotWithShape="0">
                    <a:prstClr val="black">
                      <a:alpha val="40000"/>
                    </a:prstClr>
                  </a:outerShdw>
                </a:effectLst>
              </a:rPr>
              <a:t>4</a:t>
            </a:r>
            <a:r>
              <a:rPr kumimoji="1" lang="zh-CN" altLang="en-US" sz="4400" b="1" dirty="0" smtClean="0">
                <a:solidFill>
                  <a:schemeClr val="bg1"/>
                </a:solidFill>
                <a:effectLst>
                  <a:outerShdw blurRad="50800" dist="38100" dir="5400000" algn="t" rotWithShape="0">
                    <a:prstClr val="black">
                      <a:alpha val="40000"/>
                    </a:prstClr>
                  </a:outerShdw>
                </a:effectLst>
              </a:rPr>
              <a:t>章</a:t>
            </a:r>
            <a:r>
              <a:rPr kumimoji="1" lang="en-US" altLang="zh-CN" sz="4400" b="1" dirty="0" smtClean="0">
                <a:solidFill>
                  <a:schemeClr val="bg1"/>
                </a:solidFill>
                <a:effectLst>
                  <a:outerShdw blurRad="50800" dist="38100" dir="5400000" algn="t" rotWithShape="0">
                    <a:prstClr val="black">
                      <a:alpha val="40000"/>
                    </a:prstClr>
                  </a:outerShdw>
                </a:effectLst>
              </a:rPr>
              <a:t>   </a:t>
            </a:r>
            <a:r>
              <a:rPr kumimoji="1" lang="en-US" altLang="zh-CN" sz="4400" b="1" dirty="0">
                <a:solidFill>
                  <a:schemeClr val="bg1"/>
                </a:solidFill>
                <a:effectLst>
                  <a:outerShdw blurRad="50800" dist="38100" dir="5400000" algn="t" rotWithShape="0">
                    <a:prstClr val="black">
                      <a:alpha val="40000"/>
                    </a:prstClr>
                  </a:outerShdw>
                </a:effectLst>
              </a:rPr>
              <a:t/>
            </a:r>
            <a:br>
              <a:rPr kumimoji="1" lang="en-US" altLang="zh-CN" sz="4400" b="1" dirty="0">
                <a:solidFill>
                  <a:schemeClr val="bg1"/>
                </a:solidFill>
                <a:effectLst>
                  <a:outerShdw blurRad="50800" dist="38100" dir="5400000" algn="t" rotWithShape="0">
                    <a:prstClr val="black">
                      <a:alpha val="40000"/>
                    </a:prstClr>
                  </a:outerShdw>
                </a:effectLst>
              </a:rPr>
            </a:br>
            <a:endParaRPr kumimoji="1" lang="en-US" altLang="zh-CN" sz="4400" b="1" dirty="0">
              <a:solidFill>
                <a:schemeClr val="bg1"/>
              </a:solidFill>
              <a:effectLst>
                <a:outerShdw blurRad="50800" dist="38100" dir="5400000" algn="t" rotWithShape="0">
                  <a:prstClr val="black">
                    <a:alpha val="40000"/>
                  </a:prstClr>
                </a:outerShdw>
              </a:effectLst>
            </a:endParaRPr>
          </a:p>
          <a:p>
            <a:r>
              <a:rPr kumimoji="1" lang="zh-CN" altLang="en-US" sz="4400" b="1" dirty="0">
                <a:solidFill>
                  <a:schemeClr val="bg1"/>
                </a:solidFill>
                <a:effectLst>
                  <a:outerShdw blurRad="50800" dist="38100" dir="5400000" algn="t" rotWithShape="0">
                    <a:prstClr val="black">
                      <a:alpha val="40000"/>
                    </a:prstClr>
                  </a:outerShdw>
                </a:effectLst>
              </a:rPr>
              <a:t>贪心法</a:t>
            </a:r>
          </a:p>
        </p:txBody>
      </p:sp>
    </p:spTree>
    <p:extLst>
      <p:ext uri="{BB962C8B-B14F-4D97-AF65-F5344CB8AC3E}">
        <p14:creationId xmlns:p14="http://schemas.microsoft.com/office/powerpoint/2010/main" val="421740217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zh-CN" altLang="en-US" sz="2400" b="1" dirty="0" smtClean="0">
                <a:solidFill>
                  <a:schemeClr val="accent5">
                    <a:lumMod val="75000"/>
                  </a:schemeClr>
                </a:solidFill>
                <a:latin typeface="微软雅黑" panose="020B0503020204020204" pitchFamily="2" charset="-122"/>
                <a:ea typeface="微软雅黑" panose="020B0503020204020204" pitchFamily="2" charset="-122"/>
              </a:rPr>
              <a:t>贪心法凸多边形</a:t>
            </a:r>
            <a:r>
              <a:rPr lang="zh-CN" altLang="en-US" sz="2400" b="1" dirty="0">
                <a:solidFill>
                  <a:schemeClr val="accent5">
                    <a:lumMod val="75000"/>
                  </a:schemeClr>
                </a:solidFill>
                <a:latin typeface="微软雅黑" panose="020B0503020204020204" pitchFamily="2" charset="-122"/>
                <a:ea typeface="微软雅黑" panose="020B0503020204020204" pitchFamily="2" charset="-122"/>
              </a:rPr>
              <a:t>最优三角剖分</a:t>
            </a:r>
          </a:p>
        </p:txBody>
      </p:sp>
      <p:sp>
        <p:nvSpPr>
          <p:cNvPr id="4" name="日期占位符 3"/>
          <p:cNvSpPr>
            <a:spLocks noGrp="1"/>
          </p:cNvSpPr>
          <p:nvPr>
            <p:ph type="dt" sz="half" idx="10"/>
          </p:nvPr>
        </p:nvSpPr>
        <p:spPr/>
        <p:txBody>
          <a:bodyPr/>
          <a:lstStyle/>
          <a:p>
            <a:fld id="{D342AF8A-6C9F-6440-B81F-0F8AB8C85483}" type="datetime1">
              <a:rPr kumimoji="1" lang="zh-CN" altLang="en-US" smtClean="0"/>
              <a:pPr/>
              <a:t>2020-11-19</a:t>
            </a:fld>
            <a:endParaRPr kumimoji="1" lang="zh-CN" altLang="en-US" dirty="0"/>
          </a:p>
        </p:txBody>
      </p:sp>
      <p:sp>
        <p:nvSpPr>
          <p:cNvPr id="5" name="灯片编号占位符 4"/>
          <p:cNvSpPr>
            <a:spLocks noGrp="1"/>
          </p:cNvSpPr>
          <p:nvPr>
            <p:ph type="sldNum" sz="quarter" idx="12"/>
          </p:nvPr>
        </p:nvSpPr>
        <p:spPr/>
        <p:txBody>
          <a:bodyPr/>
          <a:lstStyle/>
          <a:p>
            <a:r>
              <a:rPr kumimoji="1" lang="en-US" altLang="zh-CN" smtClean="0"/>
              <a:t>PAGE</a:t>
            </a:r>
            <a:r>
              <a:rPr kumimoji="1" lang="zh-CN" altLang="en-US" smtClean="0"/>
              <a:t> </a:t>
            </a:r>
            <a:fld id="{45C466B8-AFC2-AE4B-94BC-EF87A0F7179E}" type="slidenum">
              <a:rPr kumimoji="1" lang="zh-CN" altLang="en-US" smtClean="0"/>
              <a:pPr/>
              <a:t>10</a:t>
            </a:fld>
            <a:endParaRPr kumimoji="1" lang="zh-CN" altLang="en-US" dirty="0"/>
          </a:p>
        </p:txBody>
      </p:sp>
      <p:sp>
        <p:nvSpPr>
          <p:cNvPr id="6" name="文本占位符 5"/>
          <p:cNvSpPr>
            <a:spLocks noGrp="1"/>
          </p:cNvSpPr>
          <p:nvPr>
            <p:ph type="body" sz="quarter" idx="14"/>
          </p:nvPr>
        </p:nvSpPr>
        <p:spPr/>
        <p:txBody>
          <a:bodyPr/>
          <a:lstStyle/>
          <a:p>
            <a:endParaRPr lang="zh-CN" altLang="en-US"/>
          </a:p>
        </p:txBody>
      </p:sp>
      <p:sp>
        <p:nvSpPr>
          <p:cNvPr id="7" name="Rectangle 3"/>
          <p:cNvSpPr txBox="1">
            <a:spLocks noChangeArrowheads="1"/>
          </p:cNvSpPr>
          <p:nvPr/>
        </p:nvSpPr>
        <p:spPr>
          <a:xfrm>
            <a:off x="1873250" y="1164431"/>
            <a:ext cx="8424863" cy="5472113"/>
          </a:xfrm>
          <a:prstGeom prst="rect">
            <a:avLst/>
          </a:prstGeom>
        </p:spPr>
        <p:txBody>
          <a:bodyPr vert="horz" lIns="91440" tIns="45720" rIns="91440" bIns="45720" rtlCol="0">
            <a:normAutofit/>
          </a:bodyPr>
          <a:lstStyle>
            <a:lvl1pPr marL="0" indent="0" algn="just" defTabSz="914400" rtl="0" eaLnBrk="1" latinLnBrk="0" hangingPunct="1">
              <a:lnSpc>
                <a:spcPct val="90000"/>
              </a:lnSpc>
              <a:spcBef>
                <a:spcPts val="1000"/>
              </a:spcBef>
              <a:buFont typeface="Arial" panose="020B0604020202020204" pitchFamily="34" charset="0"/>
              <a:buNone/>
              <a:defRPr sz="2000" kern="1200">
                <a:solidFill>
                  <a:schemeClr val="tx1">
                    <a:lumMod val="85000"/>
                    <a:lumOff val="15000"/>
                  </a:schemeClr>
                </a:solidFill>
                <a:latin typeface="+mn-lt"/>
                <a:ea typeface="+mn-ea"/>
                <a:cs typeface="+mn-cs"/>
              </a:defRPr>
            </a:lvl1pPr>
            <a:lvl2pPr marL="457200" indent="0" algn="just"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just"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just"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4pPr>
            <a:lvl5pPr marL="1828800" indent="0" algn="just"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itchFamily="2" charset="2"/>
              <a:buNone/>
            </a:pPr>
            <a:r>
              <a:rPr lang="zh-CN" altLang="en-US" sz="2800" smtClean="0"/>
              <a:t>  </a:t>
            </a:r>
          </a:p>
        </p:txBody>
      </p:sp>
      <p:sp>
        <p:nvSpPr>
          <p:cNvPr id="8" name="Rectangle 3"/>
          <p:cNvSpPr txBox="1">
            <a:spLocks noChangeArrowheads="1"/>
          </p:cNvSpPr>
          <p:nvPr/>
        </p:nvSpPr>
        <p:spPr>
          <a:xfrm>
            <a:off x="323850" y="1196975"/>
            <a:ext cx="11544099" cy="5472113"/>
          </a:xfrm>
          <a:prstGeom prst="rect">
            <a:avLst/>
          </a:prstGeom>
        </p:spPr>
        <p:txBody>
          <a:bodyPr vert="horz" lIns="91440" tIns="45720" rIns="91440" bIns="45720" rtlCol="0">
            <a:normAutofit/>
          </a:bodyPr>
          <a:lstStyle>
            <a:lvl1pPr marL="0" indent="0" algn="just" defTabSz="914400" rtl="0" eaLnBrk="1" latinLnBrk="0" hangingPunct="1">
              <a:lnSpc>
                <a:spcPct val="90000"/>
              </a:lnSpc>
              <a:spcBef>
                <a:spcPts val="1000"/>
              </a:spcBef>
              <a:buFont typeface="Arial" panose="020B0604020202020204" pitchFamily="34" charset="0"/>
              <a:buNone/>
              <a:defRPr sz="2000" kern="1200">
                <a:solidFill>
                  <a:schemeClr val="tx1">
                    <a:lumMod val="85000"/>
                    <a:lumOff val="15000"/>
                  </a:schemeClr>
                </a:solidFill>
                <a:latin typeface="+mn-lt"/>
                <a:ea typeface="+mn-ea"/>
                <a:cs typeface="+mn-cs"/>
              </a:defRPr>
            </a:lvl1pPr>
            <a:lvl2pPr marL="457200" indent="0" algn="just"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just"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just"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4pPr>
            <a:lvl5pPr marL="1828800" indent="0" algn="just"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lvl="1" indent="-342900" algn="l">
              <a:lnSpc>
                <a:spcPct val="135000"/>
              </a:lnSpc>
              <a:spcBef>
                <a:spcPts val="600"/>
              </a:spcBef>
              <a:buSzPct val="100000"/>
              <a:buFont typeface="Wingdings" panose="05000000000000000000" pitchFamily="2" charset="2"/>
              <a:buChar char="l"/>
            </a:pPr>
            <a:r>
              <a:rPr lang="zh-CN" altLang="en-US" sz="2800" dirty="0" smtClean="0"/>
              <a:t>要求</a:t>
            </a:r>
            <a:endParaRPr lang="zh-CN" altLang="en-US" sz="2400" dirty="0">
              <a:latin typeface="微软雅黑" panose="020B0503020204020204" pitchFamily="34" charset="-122"/>
              <a:ea typeface="微软雅黑" panose="020B0503020204020204" pitchFamily="34" charset="-122"/>
            </a:endParaRPr>
          </a:p>
          <a:p>
            <a:pPr marL="800100" lvl="1" indent="-342900" algn="l">
              <a:lnSpc>
                <a:spcPct val="125000"/>
              </a:lnSpc>
              <a:spcBef>
                <a:spcPts val="600"/>
              </a:spcBef>
              <a:buClr>
                <a:srgbClr val="FF0000"/>
              </a:buClr>
              <a:buSzPct val="80000"/>
              <a:buFont typeface="Wingdings" panose="05000000000000000000" pitchFamily="2" charset="2"/>
              <a:buChar char="n"/>
            </a:pPr>
            <a:r>
              <a:rPr lang="en-US" altLang="zh-CN" sz="2400" dirty="0">
                <a:latin typeface="微软雅黑" panose="020B0503020204020204" pitchFamily="34" charset="-122"/>
                <a:ea typeface="微软雅黑" panose="020B0503020204020204" pitchFamily="34" charset="-122"/>
              </a:rPr>
              <a:t>1. </a:t>
            </a:r>
            <a:r>
              <a:rPr lang="zh-CN" altLang="en-US" sz="2800" dirty="0" smtClean="0"/>
              <a:t>做图表示剖分结果</a:t>
            </a:r>
            <a:endParaRPr lang="en-US" altLang="zh-CN" sz="2800" dirty="0" smtClean="0"/>
          </a:p>
          <a:p>
            <a:pPr marL="800100" lvl="1" indent="-342900" algn="l">
              <a:lnSpc>
                <a:spcPct val="125000"/>
              </a:lnSpc>
              <a:spcBef>
                <a:spcPts val="600"/>
              </a:spcBef>
              <a:buClr>
                <a:srgbClr val="FF0000"/>
              </a:buClr>
              <a:buSzPct val="80000"/>
              <a:buFont typeface="Wingdings" panose="05000000000000000000" pitchFamily="2" charset="2"/>
              <a:buChar char="n"/>
            </a:pPr>
            <a:r>
              <a:rPr lang="en-US" altLang="zh-CN" sz="2800" dirty="0" smtClean="0"/>
              <a:t>2. </a:t>
            </a:r>
            <a:r>
              <a:rPr lang="zh-CN" altLang="en-US" sz="2800" dirty="0" smtClean="0"/>
              <a:t>计算三角剖分对应的目标值</a:t>
            </a:r>
            <a:r>
              <a:rPr lang="en-US" altLang="zh-CN" sz="2800" dirty="0" smtClean="0"/>
              <a:t>——</a:t>
            </a:r>
            <a:r>
              <a:rPr lang="zh-CN" altLang="en-US" sz="2800" dirty="0" smtClean="0"/>
              <a:t>边长弦长总和</a:t>
            </a:r>
            <a:endParaRPr lang="en-US" altLang="zh-CN" sz="2800" dirty="0" smtClean="0"/>
          </a:p>
          <a:p>
            <a:pPr marL="800100" lvl="1" indent="-342900" algn="l">
              <a:lnSpc>
                <a:spcPct val="125000"/>
              </a:lnSpc>
              <a:spcBef>
                <a:spcPts val="600"/>
              </a:spcBef>
              <a:buClr>
                <a:srgbClr val="FF0000"/>
              </a:buClr>
              <a:buSzPct val="80000"/>
              <a:buFont typeface="Wingdings" panose="05000000000000000000" pitchFamily="2" charset="2"/>
              <a:buChar char="n"/>
            </a:pPr>
            <a:r>
              <a:rPr lang="en-US" altLang="zh-CN" sz="2800" dirty="0" smtClean="0"/>
              <a:t>3. </a:t>
            </a:r>
            <a:r>
              <a:rPr lang="zh-CN" altLang="en-US" sz="2800" dirty="0" smtClean="0"/>
              <a:t>与第</a:t>
            </a:r>
            <a:r>
              <a:rPr lang="en-US" altLang="zh-CN" sz="2800" dirty="0" smtClean="0"/>
              <a:t>3</a:t>
            </a:r>
            <a:r>
              <a:rPr lang="zh-CN" altLang="en-US" sz="2800" dirty="0" smtClean="0"/>
              <a:t>章基于动态规划的最优三角剖分结果进行比较</a:t>
            </a:r>
            <a:r>
              <a:rPr lang="en-US" altLang="zh-CN" sz="2800" dirty="0" smtClean="0"/>
              <a:t>——</a:t>
            </a:r>
            <a:r>
              <a:rPr lang="zh-CN" altLang="en-US" sz="2800" dirty="0" smtClean="0"/>
              <a:t>目标值、剖分形状</a:t>
            </a:r>
          </a:p>
          <a:p>
            <a:pPr>
              <a:buFont typeface="Wingdings" pitchFamily="2" charset="2"/>
              <a:buNone/>
            </a:pPr>
            <a:r>
              <a:rPr lang="zh-CN" altLang="en-US" sz="2800" dirty="0" smtClean="0"/>
              <a:t>      </a:t>
            </a:r>
          </a:p>
          <a:p>
            <a:pPr>
              <a:buFont typeface="Wingdings" pitchFamily="2" charset="2"/>
              <a:buNone/>
            </a:pPr>
            <a:r>
              <a:rPr lang="zh-CN" altLang="en-US" sz="2800" dirty="0" smtClean="0"/>
              <a:t>    </a:t>
            </a:r>
          </a:p>
        </p:txBody>
      </p:sp>
    </p:spTree>
    <p:extLst>
      <p:ext uri="{BB962C8B-B14F-4D97-AF65-F5344CB8AC3E}">
        <p14:creationId xmlns:p14="http://schemas.microsoft.com/office/powerpoint/2010/main" val="245165822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pPr algn="ctr"/>
            <a:r>
              <a:rPr lang="zh-CN" altLang="en-US" sz="2400" b="1" dirty="0" smtClean="0">
                <a:solidFill>
                  <a:schemeClr val="accent5">
                    <a:lumMod val="75000"/>
                  </a:schemeClr>
                </a:solidFill>
                <a:latin typeface="微软雅黑" panose="020B0503020204020204" pitchFamily="2" charset="-122"/>
                <a:ea typeface="微软雅黑" panose="020B0503020204020204" pitchFamily="2" charset="-122"/>
              </a:rPr>
              <a:t>作业</a:t>
            </a:r>
            <a:r>
              <a:rPr lang="en-US" altLang="zh-CN" sz="2400" b="1" dirty="0">
                <a:solidFill>
                  <a:schemeClr val="accent5">
                    <a:lumMod val="75000"/>
                  </a:schemeClr>
                </a:solidFill>
                <a:latin typeface="微软雅黑" panose="020B0503020204020204" pitchFamily="2" charset="-122"/>
                <a:ea typeface="微软雅黑" panose="020B0503020204020204" pitchFamily="2" charset="-122"/>
              </a:rPr>
              <a:t>2</a:t>
            </a:r>
            <a:r>
              <a:rPr lang="en-US" altLang="zh-CN" sz="2400" b="1" dirty="0" smtClean="0">
                <a:solidFill>
                  <a:schemeClr val="accent5">
                    <a:lumMod val="75000"/>
                  </a:schemeClr>
                </a:solidFill>
                <a:latin typeface="微软雅黑" panose="020B0503020204020204" pitchFamily="2" charset="-122"/>
                <a:ea typeface="微软雅黑" panose="020B0503020204020204" pitchFamily="2" charset="-122"/>
              </a:rPr>
              <a:t> </a:t>
            </a:r>
            <a:r>
              <a:rPr lang="zh-CN" altLang="en-US" sz="2400" b="1" dirty="0" smtClean="0">
                <a:solidFill>
                  <a:schemeClr val="accent5">
                    <a:lumMod val="75000"/>
                  </a:schemeClr>
                </a:solidFill>
                <a:latin typeface="微软雅黑" panose="020B0503020204020204" pitchFamily="2" charset="-122"/>
                <a:ea typeface="微软雅黑" panose="020B0503020204020204" pitchFamily="2" charset="-122"/>
              </a:rPr>
              <a:t>哈夫曼</a:t>
            </a:r>
            <a:r>
              <a:rPr lang="zh-CN" altLang="en-US" sz="2400" b="1" dirty="0">
                <a:solidFill>
                  <a:schemeClr val="accent5">
                    <a:lumMod val="75000"/>
                  </a:schemeClr>
                </a:solidFill>
                <a:latin typeface="微软雅黑" panose="020B0503020204020204" pitchFamily="2" charset="-122"/>
                <a:ea typeface="微软雅黑" panose="020B0503020204020204" pitchFamily="2" charset="-122"/>
              </a:rPr>
              <a:t>编码</a:t>
            </a:r>
          </a:p>
        </p:txBody>
      </p:sp>
      <p:sp>
        <p:nvSpPr>
          <p:cNvPr id="4" name="日期占位符 3"/>
          <p:cNvSpPr>
            <a:spLocks noGrp="1"/>
          </p:cNvSpPr>
          <p:nvPr>
            <p:ph type="dt" sz="half" idx="10"/>
          </p:nvPr>
        </p:nvSpPr>
        <p:spPr/>
        <p:txBody>
          <a:bodyPr/>
          <a:lstStyle/>
          <a:p>
            <a:fld id="{D342AF8A-6C9F-6440-B81F-0F8AB8C85483}" type="datetime1">
              <a:rPr kumimoji="1" lang="zh-CN" altLang="en-US" smtClean="0"/>
              <a:pPr/>
              <a:t>2020-11-19</a:t>
            </a:fld>
            <a:endParaRPr kumimoji="1" lang="zh-CN" altLang="en-US" dirty="0"/>
          </a:p>
        </p:txBody>
      </p:sp>
      <p:sp>
        <p:nvSpPr>
          <p:cNvPr id="5" name="灯片编号占位符 4"/>
          <p:cNvSpPr>
            <a:spLocks noGrp="1"/>
          </p:cNvSpPr>
          <p:nvPr>
            <p:ph type="sldNum" sz="quarter" idx="12"/>
          </p:nvPr>
        </p:nvSpPr>
        <p:spPr/>
        <p:txBody>
          <a:bodyPr/>
          <a:lstStyle/>
          <a:p>
            <a:r>
              <a:rPr kumimoji="1" lang="en-US" altLang="zh-CN" smtClean="0"/>
              <a:t>PAGE</a:t>
            </a:r>
            <a:r>
              <a:rPr kumimoji="1" lang="zh-CN" altLang="en-US" smtClean="0"/>
              <a:t> </a:t>
            </a:r>
            <a:fld id="{45C466B8-AFC2-AE4B-94BC-EF87A0F7179E}" type="slidenum">
              <a:rPr kumimoji="1" lang="zh-CN" altLang="en-US" smtClean="0"/>
              <a:pPr/>
              <a:t>11</a:t>
            </a:fld>
            <a:endParaRPr kumimoji="1" lang="zh-CN" altLang="en-US" dirty="0"/>
          </a:p>
        </p:txBody>
      </p:sp>
      <p:sp>
        <p:nvSpPr>
          <p:cNvPr id="6" name="文本占位符 5"/>
          <p:cNvSpPr>
            <a:spLocks noGrp="1"/>
          </p:cNvSpPr>
          <p:nvPr>
            <p:ph type="body" sz="quarter" idx="14"/>
          </p:nvPr>
        </p:nvSpPr>
        <p:spPr/>
        <p:txBody>
          <a:bodyPr/>
          <a:lstStyle/>
          <a:p>
            <a:endParaRPr lang="zh-CN" altLang="en-US"/>
          </a:p>
        </p:txBody>
      </p:sp>
      <p:sp>
        <p:nvSpPr>
          <p:cNvPr id="12" name="Rectangle 3"/>
          <p:cNvSpPr txBox="1">
            <a:spLocks noChangeArrowheads="1"/>
          </p:cNvSpPr>
          <p:nvPr/>
        </p:nvSpPr>
        <p:spPr>
          <a:xfrm>
            <a:off x="327259" y="1106905"/>
            <a:ext cx="11521439" cy="5168767"/>
          </a:xfrm>
          <a:prstGeom prst="rect">
            <a:avLst/>
          </a:prstGeom>
        </p:spPr>
        <p:txBody>
          <a:bodyPr vert="horz" lIns="91440" tIns="45720" rIns="91440" bIns="45720" rtlCol="0">
            <a:normAutofit/>
          </a:bodyPr>
          <a:lstStyle>
            <a:lvl1pPr marL="0" indent="0" algn="just" defTabSz="914400" rtl="0" eaLnBrk="1" latinLnBrk="0" hangingPunct="1">
              <a:lnSpc>
                <a:spcPct val="90000"/>
              </a:lnSpc>
              <a:spcBef>
                <a:spcPts val="1000"/>
              </a:spcBef>
              <a:buFont typeface="Arial" panose="020B0604020202020204" pitchFamily="34" charset="0"/>
              <a:buNone/>
              <a:defRPr sz="2000" kern="1200">
                <a:solidFill>
                  <a:schemeClr val="tx1">
                    <a:lumMod val="85000"/>
                    <a:lumOff val="15000"/>
                  </a:schemeClr>
                </a:solidFill>
                <a:latin typeface="+mn-lt"/>
                <a:ea typeface="+mn-ea"/>
                <a:cs typeface="+mn-cs"/>
              </a:defRPr>
            </a:lvl1pPr>
            <a:lvl2pPr marL="457200" indent="0" algn="just"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just"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just"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4pPr>
            <a:lvl5pPr marL="1828800" indent="0" algn="just"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lvl="1" indent="-342900" algn="l">
              <a:lnSpc>
                <a:spcPct val="135000"/>
              </a:lnSpc>
              <a:spcBef>
                <a:spcPts val="600"/>
              </a:spcBef>
              <a:buSzPct val="100000"/>
              <a:buFont typeface="Wingdings" panose="05000000000000000000" pitchFamily="2" charset="2"/>
              <a:buChar char="l"/>
            </a:pPr>
            <a:r>
              <a:rPr lang="zh-CN" altLang="en-US" sz="2400" dirty="0">
                <a:latin typeface="微软雅黑" panose="020B0503020204020204" pitchFamily="34" charset="-122"/>
                <a:ea typeface="微软雅黑" panose="020B0503020204020204" pitchFamily="34" charset="-122"/>
              </a:rPr>
              <a:t>利用 “附件</a:t>
            </a:r>
            <a:r>
              <a:rPr lang="en-US" altLang="zh-CN" sz="2400" dirty="0">
                <a:latin typeface="微软雅黑" panose="020B0503020204020204" pitchFamily="34" charset="-122"/>
                <a:ea typeface="微软雅黑" panose="020B0503020204020204" pitchFamily="34" charset="-122"/>
              </a:rPr>
              <a:t>2.</a:t>
            </a:r>
            <a:r>
              <a:rPr lang="zh-CN" altLang="en-US" sz="2400" dirty="0">
                <a:latin typeface="微软雅黑" panose="020B0503020204020204" pitchFamily="34" charset="-122"/>
                <a:ea typeface="微软雅黑" panose="020B0503020204020204" pitchFamily="34" charset="-122"/>
              </a:rPr>
              <a:t>哈夫曼编码输入文本”给出的文本</a:t>
            </a:r>
            <a:r>
              <a:rPr lang="zh-CN" altLang="en-US" sz="2400" dirty="0" smtClean="0">
                <a:latin typeface="微软雅黑" panose="020B0503020204020204" pitchFamily="34" charset="-122"/>
                <a:ea typeface="微软雅黑" panose="020B0503020204020204" pitchFamily="34" charset="-122"/>
              </a:rPr>
              <a:t>信息</a:t>
            </a:r>
            <a:endParaRPr lang="en-US" altLang="zh-CN" sz="2400" dirty="0" smtClean="0">
              <a:latin typeface="微软雅黑" panose="020B0503020204020204" pitchFamily="34" charset="-122"/>
              <a:ea typeface="微软雅黑" panose="020B0503020204020204" pitchFamily="34" charset="-122"/>
            </a:endParaRPr>
          </a:p>
          <a:p>
            <a:pPr marL="800100" lvl="1" indent="-342900" algn="l">
              <a:lnSpc>
                <a:spcPct val="125000"/>
              </a:lnSpc>
              <a:spcBef>
                <a:spcPts val="600"/>
              </a:spcBef>
              <a:buClr>
                <a:srgbClr val="FF0000"/>
              </a:buClr>
              <a:buSzPct val="80000"/>
              <a:buFont typeface="Wingdings" panose="05000000000000000000" pitchFamily="2" charset="2"/>
              <a:buChar char="n"/>
            </a:pPr>
            <a:r>
              <a:rPr lang="zh-CN" altLang="en-US" sz="2400" dirty="0">
                <a:latin typeface="微软雅黑" panose="020B0503020204020204" pitchFamily="34" charset="-122"/>
                <a:ea typeface="微软雅黑" panose="020B0503020204020204" pitchFamily="34" charset="-122"/>
              </a:rPr>
              <a:t>统计</a:t>
            </a:r>
            <a:r>
              <a:rPr lang="en-US" altLang="zh-CN" sz="2400" dirty="0">
                <a:latin typeface="微软雅黑" panose="020B0503020204020204" pitchFamily="34" charset="-122"/>
                <a:ea typeface="微软雅黑" panose="020B0503020204020204" pitchFamily="34" charset="-122"/>
              </a:rPr>
              <a:t>26</a:t>
            </a:r>
            <a:r>
              <a:rPr lang="zh-CN" altLang="en-US" sz="2400" dirty="0">
                <a:latin typeface="微软雅黑" panose="020B0503020204020204" pitchFamily="34" charset="-122"/>
                <a:ea typeface="微软雅黑" panose="020B0503020204020204" pitchFamily="34" charset="-122"/>
              </a:rPr>
              <a:t>个英文字母及</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出现的频率</a:t>
            </a:r>
          </a:p>
          <a:p>
            <a:pPr marL="800100" lvl="1" indent="-342900" algn="l">
              <a:lnSpc>
                <a:spcPct val="125000"/>
              </a:lnSpc>
              <a:spcBef>
                <a:spcPts val="600"/>
              </a:spcBef>
              <a:buClr>
                <a:srgbClr val="FF0000"/>
              </a:buClr>
              <a:buSzPct val="80000"/>
              <a:buFont typeface="Wingdings" panose="05000000000000000000" pitchFamily="2" charset="2"/>
              <a:buChar char="n"/>
            </a:pPr>
            <a:r>
              <a:rPr lang="zh-CN" altLang="en-US" sz="2400" dirty="0">
                <a:latin typeface="微软雅黑" panose="020B0503020204020204" pitchFamily="34" charset="-122"/>
                <a:ea typeface="微软雅黑" panose="020B0503020204020204" pitchFamily="34" charset="-122"/>
              </a:rPr>
              <a:t>对</a:t>
            </a:r>
            <a:r>
              <a:rPr lang="en-US" altLang="zh-CN" sz="2400" dirty="0">
                <a:latin typeface="微软雅黑" panose="020B0503020204020204" pitchFamily="34" charset="-122"/>
                <a:ea typeface="微软雅黑" panose="020B0503020204020204" pitchFamily="34" charset="-122"/>
              </a:rPr>
              <a:t>{a, b, </a:t>
            </a:r>
            <a:r>
              <a:rPr lang="en-US" altLang="zh-CN" sz="2400" dirty="0" err="1">
                <a:latin typeface="微软雅黑" panose="020B0503020204020204" pitchFamily="34" charset="-122"/>
                <a:ea typeface="微软雅黑" panose="020B0503020204020204" pitchFamily="34" charset="-122"/>
              </a:rPr>
              <a:t>c,..,x</a:t>
            </a:r>
            <a:r>
              <a:rPr lang="en-US" altLang="zh-CN" sz="2400" dirty="0">
                <a:latin typeface="微软雅黑" panose="020B0503020204020204" pitchFamily="34" charset="-122"/>
                <a:ea typeface="微软雅黑" panose="020B0503020204020204" pitchFamily="34" charset="-122"/>
              </a:rPr>
              <a:t>, y, z, #}</a:t>
            </a:r>
            <a:r>
              <a:rPr lang="zh-CN" altLang="en-US" sz="2400" dirty="0">
                <a:latin typeface="微软雅黑" panose="020B0503020204020204" pitchFamily="34" charset="-122"/>
                <a:ea typeface="微软雅黑" panose="020B0503020204020204" pitchFamily="34" charset="-122"/>
              </a:rPr>
              <a:t>，设计哈夫曼编码</a:t>
            </a:r>
          </a:p>
          <a:p>
            <a:pPr marL="800100" lvl="1" indent="-342900" algn="l">
              <a:lnSpc>
                <a:spcPct val="125000"/>
              </a:lnSpc>
              <a:spcBef>
                <a:spcPts val="600"/>
              </a:spcBef>
              <a:buClr>
                <a:srgbClr val="FF0000"/>
              </a:buClr>
              <a:buSzPct val="80000"/>
              <a:buFont typeface="Wingdings" panose="05000000000000000000" pitchFamily="2" charset="2"/>
              <a:buChar char="n"/>
            </a:pPr>
            <a:r>
              <a:rPr lang="zh-CN" altLang="en-US" sz="2400" dirty="0">
                <a:latin typeface="微软雅黑" panose="020B0503020204020204" pitchFamily="34" charset="-122"/>
                <a:ea typeface="微软雅黑" panose="020B0503020204020204" pitchFamily="34" charset="-122"/>
              </a:rPr>
              <a:t>按照哈夫曼编码，对输入文本重新编码</a:t>
            </a:r>
          </a:p>
          <a:p>
            <a:pPr marL="800100" lvl="1" indent="-342900" algn="l">
              <a:lnSpc>
                <a:spcPct val="125000"/>
              </a:lnSpc>
              <a:spcBef>
                <a:spcPts val="600"/>
              </a:spcBef>
              <a:buClr>
                <a:srgbClr val="FF0000"/>
              </a:buClr>
              <a:buSzPct val="80000"/>
              <a:buFont typeface="Wingdings" panose="05000000000000000000" pitchFamily="2" charset="2"/>
              <a:buChar char="n"/>
            </a:pPr>
            <a:r>
              <a:rPr lang="zh-CN" altLang="en-US" sz="2400" dirty="0">
                <a:latin typeface="微软雅黑" panose="020B0503020204020204" pitchFamily="34" charset="-122"/>
                <a:ea typeface="微软雅黑" panose="020B0503020204020204" pitchFamily="34" charset="-122"/>
              </a:rPr>
              <a:t>计算采用哈夫曼编码，输入文本需要的存储比特数，并与定长编码方式需要的存储比特数进行比较</a:t>
            </a:r>
            <a:endParaRPr lang="en-US" altLang="zh-CN" sz="2400" dirty="0">
              <a:latin typeface="微软雅黑" panose="020B0503020204020204" pitchFamily="34" charset="-122"/>
              <a:ea typeface="微软雅黑" panose="020B0503020204020204" pitchFamily="34" charset="-122"/>
            </a:endParaRPr>
          </a:p>
          <a:p>
            <a:pPr marL="342900" lvl="1" indent="-342900" algn="l">
              <a:lnSpc>
                <a:spcPct val="135000"/>
              </a:lnSpc>
              <a:spcBef>
                <a:spcPts val="600"/>
              </a:spcBef>
              <a:buSzPct val="100000"/>
              <a:buFont typeface="Wingdings" panose="05000000000000000000" pitchFamily="2" charset="2"/>
              <a:buChar char="l"/>
            </a:pPr>
            <a:r>
              <a:rPr lang="zh-CN" altLang="en-US" sz="2400" dirty="0" smtClean="0">
                <a:latin typeface="微软雅黑" panose="020B0503020204020204" pitchFamily="34" charset="-122"/>
                <a:ea typeface="微软雅黑" panose="020B0503020204020204" pitchFamily="34" charset="-122"/>
              </a:rPr>
              <a:t>要求</a:t>
            </a:r>
            <a:r>
              <a:rPr lang="zh-CN" altLang="en-US" sz="2400" dirty="0">
                <a:latin typeface="微软雅黑" panose="020B0503020204020204" pitchFamily="34" charset="-122"/>
                <a:ea typeface="微软雅黑" panose="020B0503020204020204" pitchFamily="34" charset="-122"/>
              </a:rPr>
              <a:t>：</a:t>
            </a:r>
            <a:r>
              <a:rPr lang="zh-CN" altLang="en-US" sz="2400" dirty="0" smtClean="0">
                <a:latin typeface="微软雅黑" panose="020B0503020204020204" pitchFamily="34" charset="-122"/>
                <a:ea typeface="微软雅黑" panose="020B0503020204020204" pitchFamily="34" charset="-122"/>
              </a:rPr>
              <a:t>给</a:t>
            </a:r>
            <a:r>
              <a:rPr lang="zh-CN" altLang="en-US" sz="2400" dirty="0">
                <a:latin typeface="微软雅黑" panose="020B0503020204020204" pitchFamily="34" charset="-122"/>
                <a:ea typeface="微软雅黑" panose="020B0503020204020204" pitchFamily="34" charset="-122"/>
              </a:rPr>
              <a:t>出如下结果</a:t>
            </a:r>
          </a:p>
          <a:p>
            <a:pPr marL="800100" lvl="1" indent="-342900" algn="l">
              <a:lnSpc>
                <a:spcPct val="135000"/>
              </a:lnSpc>
              <a:spcBef>
                <a:spcPts val="600"/>
              </a:spcBef>
              <a:buClr>
                <a:srgbClr val="FF0000"/>
              </a:buClr>
              <a:buSzPct val="80000"/>
              <a:buFont typeface="Wingdings" panose="05000000000000000000" pitchFamily="2" charset="2"/>
              <a:buChar char="n"/>
            </a:pPr>
            <a:r>
              <a:rPr lang="en-US" altLang="zh-CN" sz="2400" dirty="0">
                <a:latin typeface="微软雅黑" panose="020B0503020204020204" pitchFamily="34" charset="-122"/>
                <a:ea typeface="微软雅黑" panose="020B0503020204020204" pitchFamily="34" charset="-122"/>
              </a:rPr>
              <a:t>1. {a, b, </a:t>
            </a:r>
            <a:r>
              <a:rPr lang="en-US" altLang="zh-CN" sz="2400" dirty="0" err="1">
                <a:latin typeface="微软雅黑" panose="020B0503020204020204" pitchFamily="34" charset="-122"/>
                <a:ea typeface="微软雅黑" panose="020B0503020204020204" pitchFamily="34" charset="-122"/>
              </a:rPr>
              <a:t>c,..,x</a:t>
            </a:r>
            <a:r>
              <a:rPr lang="en-US" altLang="zh-CN" sz="2400" dirty="0">
                <a:latin typeface="微软雅黑" panose="020B0503020204020204" pitchFamily="34" charset="-122"/>
                <a:ea typeface="微软雅黑" panose="020B0503020204020204" pitchFamily="34" charset="-122"/>
              </a:rPr>
              <a:t>, y, z, #}</a:t>
            </a:r>
            <a:r>
              <a:rPr lang="zh-CN" altLang="en-US" sz="2400" dirty="0">
                <a:latin typeface="微软雅黑" panose="020B0503020204020204" pitchFamily="34" charset="-122"/>
                <a:ea typeface="微软雅黑" panose="020B0503020204020204" pitchFamily="34" charset="-122"/>
              </a:rPr>
              <a:t>中各成员在文本中的出现频率和哈夫曼编码</a:t>
            </a:r>
          </a:p>
          <a:p>
            <a:pPr marL="800100" lvl="1" indent="-342900" algn="l">
              <a:lnSpc>
                <a:spcPct val="135000"/>
              </a:lnSpc>
              <a:spcBef>
                <a:spcPts val="600"/>
              </a:spcBef>
              <a:buClr>
                <a:srgbClr val="FF0000"/>
              </a:buClr>
              <a:buSzPct val="80000"/>
              <a:buFont typeface="Wingdings" panose="05000000000000000000" pitchFamily="2" charset="2"/>
              <a:buChar char="n"/>
            </a:pPr>
            <a:r>
              <a:rPr lang="en-US" altLang="zh-CN" sz="2400" dirty="0">
                <a:latin typeface="微软雅黑" panose="020B0503020204020204" pitchFamily="34" charset="-122"/>
                <a:ea typeface="微软雅黑" panose="020B0503020204020204" pitchFamily="34" charset="-122"/>
              </a:rPr>
              <a:t>2. </a:t>
            </a:r>
            <a:r>
              <a:rPr lang="en-US" altLang="zh-CN" sz="2400" dirty="0" smtClean="0">
                <a:latin typeface="微软雅黑" panose="020B0503020204020204" pitchFamily="34" charset="-122"/>
                <a:ea typeface="微软雅黑" panose="020B0503020204020204" pitchFamily="34" charset="-122"/>
              </a:rPr>
              <a:t> </a:t>
            </a:r>
            <a:r>
              <a:rPr lang="zh-CN" altLang="en-US" sz="2400" dirty="0" smtClean="0">
                <a:latin typeface="微软雅黑" panose="020B0503020204020204" pitchFamily="34" charset="-122"/>
                <a:ea typeface="微软雅黑" panose="020B0503020204020204" pitchFamily="34" charset="-122"/>
              </a:rPr>
              <a:t>采用</a:t>
            </a:r>
            <a:r>
              <a:rPr lang="zh-CN" altLang="en-US" sz="2400" dirty="0">
                <a:latin typeface="微软雅黑" panose="020B0503020204020204" pitchFamily="34" charset="-122"/>
                <a:ea typeface="微软雅黑" panose="020B0503020204020204" pitchFamily="34" charset="-122"/>
              </a:rPr>
              <a:t>哈夫曼编码、定长编码，输入文本需要的存储比特数</a:t>
            </a:r>
          </a:p>
          <a:p>
            <a:pPr marL="342900" lvl="1" indent="-342900" algn="l">
              <a:lnSpc>
                <a:spcPct val="135000"/>
              </a:lnSpc>
              <a:spcBef>
                <a:spcPts val="600"/>
              </a:spcBef>
              <a:buSzPct val="100000"/>
              <a:buFont typeface="Wingdings" panose="05000000000000000000" pitchFamily="2" charset="2"/>
              <a:buChar char="l"/>
            </a:pPr>
            <a:endParaRPr lang="zh-CN" altLang="en-US" sz="2400" dirty="0">
              <a:latin typeface="微软雅黑" panose="020B0503020204020204" pitchFamily="34" charset="-122"/>
              <a:ea typeface="微软雅黑" panose="020B0503020204020204" pitchFamily="34" charset="-122"/>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3053331567"/>
              </p:ext>
            </p:extLst>
          </p:nvPr>
        </p:nvGraphicFramePr>
        <p:xfrm>
          <a:off x="8728508" y="1214538"/>
          <a:ext cx="1666775" cy="1435278"/>
        </p:xfrm>
        <a:graphic>
          <a:graphicData uri="http://schemas.openxmlformats.org/presentationml/2006/ole">
            <mc:AlternateContent xmlns:mc="http://schemas.openxmlformats.org/markup-compatibility/2006">
              <mc:Choice xmlns:v="urn:schemas-microsoft-com:vml" Requires="v">
                <p:oleObj spid="_x0000_s22535" name="包装程序外壳对象" showAsIcon="1" r:id="rId3" imgW="914400" imgH="787320" progId="Package">
                  <p:embed/>
                </p:oleObj>
              </mc:Choice>
              <mc:Fallback>
                <p:oleObj name="包装程序外壳对象" showAsIcon="1" r:id="rId3" imgW="914400" imgH="787320" progId="Package">
                  <p:embed/>
                  <p:pic>
                    <p:nvPicPr>
                      <p:cNvPr id="0" name=""/>
                      <p:cNvPicPr/>
                      <p:nvPr/>
                    </p:nvPicPr>
                    <p:blipFill>
                      <a:blip r:embed="rId4"/>
                      <a:stretch>
                        <a:fillRect/>
                      </a:stretch>
                    </p:blipFill>
                    <p:spPr>
                      <a:xfrm>
                        <a:off x="8728508" y="1214538"/>
                        <a:ext cx="1666775" cy="1435278"/>
                      </a:xfrm>
                      <a:prstGeom prst="rect">
                        <a:avLst/>
                      </a:prstGeom>
                    </p:spPr>
                  </p:pic>
                </p:oleObj>
              </mc:Fallback>
            </mc:AlternateContent>
          </a:graphicData>
        </a:graphic>
      </p:graphicFrame>
    </p:spTree>
    <p:extLst>
      <p:ext uri="{BB962C8B-B14F-4D97-AF65-F5344CB8AC3E}">
        <p14:creationId xmlns:p14="http://schemas.microsoft.com/office/powerpoint/2010/main" val="234747897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fontScale="77500" lnSpcReduction="20000"/>
          </a:bodyPr>
          <a:lstStyle/>
          <a:p>
            <a:pPr marL="342900" lvl="1" indent="-342900" algn="l">
              <a:lnSpc>
                <a:spcPct val="135000"/>
              </a:lnSpc>
              <a:spcBef>
                <a:spcPts val="600"/>
              </a:spcBef>
              <a:buSzPct val="100000"/>
              <a:buFont typeface="Wingdings" panose="05000000000000000000" pitchFamily="2" charset="2"/>
              <a:buChar char="l"/>
            </a:pPr>
            <a:r>
              <a:rPr lang="en-US" altLang="zh-CN" sz="2400" dirty="0">
                <a:latin typeface="微软雅黑" panose="020B0503020204020204" pitchFamily="34" charset="-122"/>
                <a:ea typeface="微软雅黑" panose="020B0503020204020204" pitchFamily="34" charset="-122"/>
              </a:rPr>
              <a:t>Informally, an algorithm is any </a:t>
            </a:r>
            <a:r>
              <a:rPr lang="en-US" altLang="zh-CN" sz="2400" dirty="0" smtClean="0">
                <a:latin typeface="微软雅黑" panose="020B0503020204020204" pitchFamily="34" charset="-122"/>
                <a:ea typeface="微软雅黑" panose="020B0503020204020204" pitchFamily="34" charset="-122"/>
              </a:rPr>
              <a:t>well defined </a:t>
            </a:r>
            <a:r>
              <a:rPr lang="en-US" altLang="zh-CN" sz="2400" dirty="0">
                <a:latin typeface="微软雅黑" panose="020B0503020204020204" pitchFamily="34" charset="-122"/>
                <a:ea typeface="微软雅黑" panose="020B0503020204020204" pitchFamily="34" charset="-122"/>
              </a:rPr>
              <a:t>computational procedure that takes some value, or set of values, as input and produces some value, or set of values, as output. An algorithm is thus a sequence of computational steps that transform the input into the output.</a:t>
            </a:r>
          </a:p>
          <a:p>
            <a:pPr marL="342900" lvl="1" indent="-342900" algn="l">
              <a:lnSpc>
                <a:spcPct val="135000"/>
              </a:lnSpc>
              <a:spcBef>
                <a:spcPts val="600"/>
              </a:spcBef>
              <a:buSzPct val="100000"/>
              <a:buFont typeface="Wingdings" panose="05000000000000000000" pitchFamily="2" charset="2"/>
              <a:buChar char="l"/>
            </a:pPr>
            <a:r>
              <a:rPr lang="en-US" altLang="zh-CN" sz="2400" dirty="0">
                <a:latin typeface="微软雅黑" panose="020B0503020204020204" pitchFamily="34" charset="-122"/>
                <a:ea typeface="微软雅黑" panose="020B0503020204020204" pitchFamily="34" charset="-122"/>
              </a:rPr>
              <a:t>We can also view an algorithm as a tool for solving a well-specified computational problem. The statement of the problem specifies in general terms the desired input/output relationship. The algorithm describes a specific computational procedure for achieving that input/output relationship.</a:t>
            </a:r>
          </a:p>
          <a:p>
            <a:pPr marL="342900" lvl="1" indent="-342900" algn="l">
              <a:lnSpc>
                <a:spcPct val="135000"/>
              </a:lnSpc>
              <a:spcBef>
                <a:spcPts val="600"/>
              </a:spcBef>
              <a:buSzPct val="100000"/>
              <a:buFont typeface="Wingdings" panose="05000000000000000000" pitchFamily="2" charset="2"/>
              <a:buChar char="l"/>
            </a:pPr>
            <a:r>
              <a:rPr lang="en-US" altLang="zh-CN" sz="2400" dirty="0">
                <a:latin typeface="微软雅黑" panose="020B0503020204020204" pitchFamily="34" charset="-122"/>
                <a:ea typeface="微软雅黑" panose="020B0503020204020204" pitchFamily="34" charset="-122"/>
              </a:rPr>
              <a:t>An algorithm is said to be correct if, for every input instance, it halts with the correct output. We say that a correct algorithm solves the given computational problem. An incorrect algorithm might not halt at all on some input instances, or it might halt with an answer other than the desired one. Contrary to what one might expect, incorrect algorithms can sometimes be useful, if their error rate can be controlled. We shall see an example of this in Chapter when we study algorithms for finding large prime numbers. Ordinarily, however, we shall be concerned only with correct </a:t>
            </a:r>
            <a:r>
              <a:rPr lang="en-US" altLang="zh-CN" sz="2400" dirty="0" smtClean="0">
                <a:latin typeface="微软雅黑" panose="020B0503020204020204" pitchFamily="34" charset="-122"/>
                <a:ea typeface="微软雅黑" panose="020B0503020204020204" pitchFamily="34" charset="-122"/>
              </a:rPr>
              <a:t>algorithms</a:t>
            </a:r>
            <a:endParaRPr lang="en-US" altLang="zh-CN" sz="2400" dirty="0">
              <a:latin typeface="微软雅黑" panose="020B0503020204020204" pitchFamily="34" charset="-122"/>
              <a:ea typeface="微软雅黑" panose="020B0503020204020204" pitchFamily="34" charset="-122"/>
            </a:endParaRPr>
          </a:p>
          <a:p>
            <a:endParaRPr lang="zh-CN" altLang="en-US" dirty="0"/>
          </a:p>
        </p:txBody>
      </p:sp>
      <p:sp>
        <p:nvSpPr>
          <p:cNvPr id="3" name="标题 2"/>
          <p:cNvSpPr>
            <a:spLocks noGrp="1"/>
          </p:cNvSpPr>
          <p:nvPr>
            <p:ph type="title"/>
          </p:nvPr>
        </p:nvSpPr>
        <p:spPr/>
        <p:txBody>
          <a:bodyPr>
            <a:normAutofit/>
          </a:bodyPr>
          <a:lstStyle/>
          <a:p>
            <a:pPr algn="ctr"/>
            <a:r>
              <a:rPr lang="zh-CN" altLang="en-US" sz="2400" b="1" dirty="0">
                <a:solidFill>
                  <a:schemeClr val="accent5">
                    <a:lumMod val="75000"/>
                  </a:schemeClr>
                </a:solidFill>
                <a:latin typeface="微软雅黑" panose="020B0503020204020204" pitchFamily="2" charset="-122"/>
                <a:ea typeface="微软雅黑" panose="020B0503020204020204" pitchFamily="2" charset="-122"/>
              </a:rPr>
              <a:t>附件</a:t>
            </a:r>
            <a:r>
              <a:rPr lang="en-US" altLang="zh-CN" sz="2400" b="1" dirty="0">
                <a:solidFill>
                  <a:schemeClr val="accent5">
                    <a:lumMod val="75000"/>
                  </a:schemeClr>
                </a:solidFill>
                <a:latin typeface="微软雅黑" panose="020B0503020204020204" pitchFamily="2" charset="-122"/>
                <a:ea typeface="微软雅黑" panose="020B0503020204020204" pitchFamily="2" charset="-122"/>
              </a:rPr>
              <a:t>2</a:t>
            </a:r>
            <a:r>
              <a:rPr lang="en-US" altLang="zh-CN" sz="2400" b="1" dirty="0" smtClean="0">
                <a:solidFill>
                  <a:schemeClr val="accent5">
                    <a:lumMod val="75000"/>
                  </a:schemeClr>
                </a:solidFill>
                <a:latin typeface="微软雅黑" panose="020B0503020204020204" pitchFamily="2" charset="-122"/>
                <a:ea typeface="微软雅黑" panose="020B0503020204020204" pitchFamily="2" charset="-122"/>
              </a:rPr>
              <a:t>. </a:t>
            </a:r>
            <a:r>
              <a:rPr lang="zh-CN" altLang="en-US" sz="2400" b="1" dirty="0" smtClean="0">
                <a:solidFill>
                  <a:schemeClr val="accent5">
                    <a:lumMod val="75000"/>
                  </a:schemeClr>
                </a:solidFill>
                <a:latin typeface="微软雅黑" panose="020B0503020204020204" pitchFamily="2" charset="-122"/>
                <a:ea typeface="微软雅黑" panose="020B0503020204020204" pitchFamily="2" charset="-122"/>
              </a:rPr>
              <a:t>哈夫曼</a:t>
            </a:r>
            <a:r>
              <a:rPr lang="zh-CN" altLang="en-US" sz="2400" b="1" dirty="0">
                <a:solidFill>
                  <a:schemeClr val="accent5">
                    <a:lumMod val="75000"/>
                  </a:schemeClr>
                </a:solidFill>
                <a:latin typeface="微软雅黑" panose="020B0503020204020204" pitchFamily="2" charset="-122"/>
                <a:ea typeface="微软雅黑" panose="020B0503020204020204" pitchFamily="2" charset="-122"/>
              </a:rPr>
              <a:t>编码输入文本内容</a:t>
            </a:r>
          </a:p>
        </p:txBody>
      </p:sp>
      <p:sp>
        <p:nvSpPr>
          <p:cNvPr id="4" name="日期占位符 3"/>
          <p:cNvSpPr>
            <a:spLocks noGrp="1"/>
          </p:cNvSpPr>
          <p:nvPr>
            <p:ph type="dt" sz="half" idx="10"/>
          </p:nvPr>
        </p:nvSpPr>
        <p:spPr/>
        <p:txBody>
          <a:bodyPr/>
          <a:lstStyle/>
          <a:p>
            <a:fld id="{D342AF8A-6C9F-6440-B81F-0F8AB8C85483}" type="datetime1">
              <a:rPr kumimoji="1" lang="zh-CN" altLang="en-US" smtClean="0"/>
              <a:pPr/>
              <a:t>2020-11-19</a:t>
            </a:fld>
            <a:endParaRPr kumimoji="1" lang="zh-CN" altLang="en-US" dirty="0"/>
          </a:p>
        </p:txBody>
      </p:sp>
      <p:sp>
        <p:nvSpPr>
          <p:cNvPr id="5" name="灯片编号占位符 4"/>
          <p:cNvSpPr>
            <a:spLocks noGrp="1"/>
          </p:cNvSpPr>
          <p:nvPr>
            <p:ph type="sldNum" sz="quarter" idx="12"/>
          </p:nvPr>
        </p:nvSpPr>
        <p:spPr/>
        <p:txBody>
          <a:bodyPr/>
          <a:lstStyle/>
          <a:p>
            <a:r>
              <a:rPr kumimoji="1" lang="en-US" altLang="zh-CN" smtClean="0"/>
              <a:t>PAGE</a:t>
            </a:r>
            <a:r>
              <a:rPr kumimoji="1" lang="zh-CN" altLang="en-US" smtClean="0"/>
              <a:t> </a:t>
            </a:r>
            <a:fld id="{45C466B8-AFC2-AE4B-94BC-EF87A0F7179E}" type="slidenum">
              <a:rPr kumimoji="1" lang="zh-CN" altLang="en-US" smtClean="0"/>
              <a:pPr/>
              <a:t>12</a:t>
            </a:fld>
            <a:endParaRPr kumimoji="1" lang="zh-CN" altLang="en-US" dirty="0"/>
          </a:p>
        </p:txBody>
      </p:sp>
      <p:sp>
        <p:nvSpPr>
          <p:cNvPr id="6" name="文本占位符 5"/>
          <p:cNvSpPr>
            <a:spLocks noGrp="1"/>
          </p:cNvSpPr>
          <p:nvPr>
            <p:ph type="body" sz="quarter" idx="14"/>
          </p:nvPr>
        </p:nvSpPr>
        <p:spPr/>
        <p:txBody>
          <a:bodyPr/>
          <a:lstStyle/>
          <a:p>
            <a:endParaRPr lang="zh-CN" altLang="en-US"/>
          </a:p>
        </p:txBody>
      </p:sp>
    </p:spTree>
    <p:extLst>
      <p:ext uri="{BB962C8B-B14F-4D97-AF65-F5344CB8AC3E}">
        <p14:creationId xmlns:p14="http://schemas.microsoft.com/office/powerpoint/2010/main" val="379680616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a:bodyPr>
          <a:lstStyle/>
          <a:p>
            <a:pPr marL="342900" lvl="1" indent="-342900" algn="l">
              <a:lnSpc>
                <a:spcPct val="115000"/>
              </a:lnSpc>
              <a:spcBef>
                <a:spcPts val="600"/>
              </a:spcBef>
              <a:buSzPct val="100000"/>
              <a:buFont typeface="Wingdings" panose="05000000000000000000" pitchFamily="2" charset="2"/>
              <a:buChar char="l"/>
            </a:pPr>
            <a:r>
              <a:rPr lang="en-US" altLang="zh-CN" sz="1900" dirty="0">
                <a:latin typeface="微软雅黑" panose="020B0503020204020204" pitchFamily="34" charset="-122"/>
                <a:ea typeface="微软雅黑" panose="020B0503020204020204" pitchFamily="34" charset="-122"/>
              </a:rPr>
              <a:t>Algorithms for optimization problems typically go through a sequence of steps, with a set of choices at each step. For many optimization problems, using dynamic programming to determine the best choices is overkill; simpler, more efficient algorithms will do. A greedy algorithm always makes the choice that looks best at the moment. That is, it makes a locally optimal choice in the hope that this choice will lead to a globally optimal solution. This chapter explores optimization problems that are solvable by greedy algorithms. </a:t>
            </a:r>
            <a:endParaRPr lang="zh-CN" altLang="en-US" sz="1900" dirty="0">
              <a:latin typeface="微软雅黑" panose="020B0503020204020204" pitchFamily="34" charset="-122"/>
              <a:ea typeface="微软雅黑" panose="020B0503020204020204" pitchFamily="34" charset="-122"/>
            </a:endParaRPr>
          </a:p>
          <a:p>
            <a:pPr marL="342900" lvl="1" indent="-342900" algn="l">
              <a:lnSpc>
                <a:spcPct val="115000"/>
              </a:lnSpc>
              <a:spcBef>
                <a:spcPts val="600"/>
              </a:spcBef>
              <a:buSzPct val="100000"/>
              <a:buFont typeface="Wingdings" panose="05000000000000000000" pitchFamily="2" charset="2"/>
              <a:buChar char="l"/>
            </a:pPr>
            <a:endParaRPr lang="en-US" altLang="zh-CN" sz="1900" dirty="0">
              <a:latin typeface="微软雅黑" panose="020B0503020204020204" pitchFamily="34" charset="-122"/>
              <a:ea typeface="微软雅黑" panose="020B0503020204020204" pitchFamily="34" charset="-122"/>
            </a:endParaRPr>
          </a:p>
          <a:p>
            <a:endParaRPr lang="zh-CN" altLang="en-US" dirty="0"/>
          </a:p>
        </p:txBody>
      </p:sp>
      <p:sp>
        <p:nvSpPr>
          <p:cNvPr id="3" name="标题 2"/>
          <p:cNvSpPr>
            <a:spLocks noGrp="1"/>
          </p:cNvSpPr>
          <p:nvPr>
            <p:ph type="title"/>
          </p:nvPr>
        </p:nvSpPr>
        <p:spPr/>
        <p:txBody>
          <a:bodyPr>
            <a:normAutofit/>
          </a:bodyPr>
          <a:lstStyle/>
          <a:p>
            <a:r>
              <a:rPr lang="zh-CN" altLang="en-US" sz="2400" b="1" dirty="0">
                <a:solidFill>
                  <a:schemeClr val="accent5">
                    <a:lumMod val="75000"/>
                  </a:schemeClr>
                </a:solidFill>
                <a:latin typeface="微软雅黑" panose="020B0503020204020204" pitchFamily="2" charset="-122"/>
                <a:ea typeface="微软雅黑" panose="020B0503020204020204" pitchFamily="2" charset="-122"/>
              </a:rPr>
              <a:t>附件</a:t>
            </a:r>
            <a:r>
              <a:rPr lang="en-US" altLang="zh-CN" sz="2400" b="1" dirty="0">
                <a:solidFill>
                  <a:schemeClr val="accent5">
                    <a:lumMod val="75000"/>
                  </a:schemeClr>
                </a:solidFill>
                <a:latin typeface="微软雅黑" panose="020B0503020204020204" pitchFamily="2" charset="-122"/>
                <a:ea typeface="微软雅黑" panose="020B0503020204020204" pitchFamily="2" charset="-122"/>
              </a:rPr>
              <a:t>2</a:t>
            </a:r>
            <a:r>
              <a:rPr lang="en-US" altLang="zh-CN" sz="2400" b="1" dirty="0" smtClean="0">
                <a:solidFill>
                  <a:schemeClr val="accent5">
                    <a:lumMod val="75000"/>
                  </a:schemeClr>
                </a:solidFill>
                <a:latin typeface="微软雅黑" panose="020B0503020204020204" pitchFamily="2" charset="-122"/>
                <a:ea typeface="微软雅黑" panose="020B0503020204020204" pitchFamily="2" charset="-122"/>
              </a:rPr>
              <a:t>. </a:t>
            </a:r>
            <a:r>
              <a:rPr lang="zh-CN" altLang="en-US" sz="2400" b="1" dirty="0" smtClean="0">
                <a:solidFill>
                  <a:schemeClr val="accent5">
                    <a:lumMod val="75000"/>
                  </a:schemeClr>
                </a:solidFill>
                <a:latin typeface="微软雅黑" panose="020B0503020204020204" pitchFamily="2" charset="-122"/>
                <a:ea typeface="微软雅黑" panose="020B0503020204020204" pitchFamily="2" charset="-122"/>
              </a:rPr>
              <a:t>哈夫曼</a:t>
            </a:r>
            <a:r>
              <a:rPr lang="zh-CN" altLang="en-US" sz="2400" b="1" dirty="0">
                <a:solidFill>
                  <a:schemeClr val="accent5">
                    <a:lumMod val="75000"/>
                  </a:schemeClr>
                </a:solidFill>
                <a:latin typeface="微软雅黑" panose="020B0503020204020204" pitchFamily="2" charset="-122"/>
                <a:ea typeface="微软雅黑" panose="020B0503020204020204" pitchFamily="2" charset="-122"/>
              </a:rPr>
              <a:t>编码输入文本内容</a:t>
            </a:r>
          </a:p>
        </p:txBody>
      </p:sp>
      <p:sp>
        <p:nvSpPr>
          <p:cNvPr id="4" name="日期占位符 3"/>
          <p:cNvSpPr>
            <a:spLocks noGrp="1"/>
          </p:cNvSpPr>
          <p:nvPr>
            <p:ph type="dt" sz="half" idx="10"/>
          </p:nvPr>
        </p:nvSpPr>
        <p:spPr/>
        <p:txBody>
          <a:bodyPr/>
          <a:lstStyle/>
          <a:p>
            <a:fld id="{D342AF8A-6C9F-6440-B81F-0F8AB8C85483}" type="datetime1">
              <a:rPr kumimoji="1" lang="zh-CN" altLang="en-US" smtClean="0"/>
              <a:pPr/>
              <a:t>2020-11-19</a:t>
            </a:fld>
            <a:endParaRPr kumimoji="1" lang="zh-CN" altLang="en-US" dirty="0"/>
          </a:p>
        </p:txBody>
      </p:sp>
      <p:sp>
        <p:nvSpPr>
          <p:cNvPr id="5" name="灯片编号占位符 4"/>
          <p:cNvSpPr>
            <a:spLocks noGrp="1"/>
          </p:cNvSpPr>
          <p:nvPr>
            <p:ph type="sldNum" sz="quarter" idx="12"/>
          </p:nvPr>
        </p:nvSpPr>
        <p:spPr/>
        <p:txBody>
          <a:bodyPr/>
          <a:lstStyle/>
          <a:p>
            <a:r>
              <a:rPr kumimoji="1" lang="en-US" altLang="zh-CN" smtClean="0"/>
              <a:t>PAGE</a:t>
            </a:r>
            <a:r>
              <a:rPr kumimoji="1" lang="zh-CN" altLang="en-US" smtClean="0"/>
              <a:t> </a:t>
            </a:r>
            <a:fld id="{45C466B8-AFC2-AE4B-94BC-EF87A0F7179E}" type="slidenum">
              <a:rPr kumimoji="1" lang="zh-CN" altLang="en-US" smtClean="0"/>
              <a:pPr/>
              <a:t>13</a:t>
            </a:fld>
            <a:endParaRPr kumimoji="1" lang="zh-CN" altLang="en-US" dirty="0"/>
          </a:p>
        </p:txBody>
      </p:sp>
      <p:sp>
        <p:nvSpPr>
          <p:cNvPr id="6" name="文本占位符 5"/>
          <p:cNvSpPr>
            <a:spLocks noGrp="1"/>
          </p:cNvSpPr>
          <p:nvPr>
            <p:ph type="body" sz="quarter" idx="14"/>
          </p:nvPr>
        </p:nvSpPr>
        <p:spPr/>
        <p:txBody>
          <a:bodyPr/>
          <a:lstStyle/>
          <a:p>
            <a:endParaRPr lang="zh-CN" altLang="en-US"/>
          </a:p>
        </p:txBody>
      </p:sp>
    </p:spTree>
    <p:extLst>
      <p:ext uri="{BB962C8B-B14F-4D97-AF65-F5344CB8AC3E}">
        <p14:creationId xmlns:p14="http://schemas.microsoft.com/office/powerpoint/2010/main" val="124105494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a:bodyPr>
          <a:lstStyle/>
          <a:p>
            <a:pPr marL="342900" lvl="1" indent="-342900" algn="l">
              <a:lnSpc>
                <a:spcPct val="115000"/>
              </a:lnSpc>
              <a:spcBef>
                <a:spcPts val="600"/>
              </a:spcBef>
              <a:buSzPct val="100000"/>
              <a:buFont typeface="Wingdings" panose="05000000000000000000" pitchFamily="2" charset="2"/>
              <a:buChar char="l"/>
            </a:pPr>
            <a:r>
              <a:rPr lang="en-US" altLang="zh-CN" sz="1800" dirty="0"/>
              <a:t>Greedy algorithms do not always yield optimal solutions, but for many problems they do. We shall first examine in </a:t>
            </a:r>
            <a:r>
              <a:rPr lang="en-US" altLang="zh-CN" sz="1800" dirty="0">
                <a:hlinkClick r:id="rId2" action="ppaction://hlinkfile"/>
              </a:rPr>
              <a:t>Section 16.1</a:t>
            </a:r>
            <a:r>
              <a:rPr lang="en-US" altLang="zh-CN" sz="1800" dirty="0"/>
              <a:t> a simple but nontrivial problem, the activity-selection problem, for which a greedy algorithm efficiently computes a solution. We shall arrive at the greedy algorithm by first considering a dynamic-programming solution and then showing that we can always make greedy choices to arrive at an optimal solution. </a:t>
            </a:r>
            <a:r>
              <a:rPr lang="en-US" altLang="zh-CN" sz="1800" dirty="0">
                <a:hlinkClick r:id="rId3" action="ppaction://hlinkfile"/>
              </a:rPr>
              <a:t>Section 16.2</a:t>
            </a:r>
            <a:r>
              <a:rPr lang="en-US" altLang="zh-CN" sz="1800" dirty="0"/>
              <a:t> reviews the basic elements of the greedy approach, giving a more direct approach to proving greedy algorithms correct than the dynamic-programming-based process of </a:t>
            </a:r>
            <a:r>
              <a:rPr lang="en-US" altLang="zh-CN" sz="1800" dirty="0">
                <a:hlinkClick r:id="rId2" action="ppaction://hlinkfile"/>
              </a:rPr>
              <a:t>Section 16.1</a:t>
            </a:r>
            <a:r>
              <a:rPr lang="en-US" altLang="zh-CN" sz="1800" dirty="0"/>
              <a:t>. </a:t>
            </a:r>
            <a:r>
              <a:rPr lang="en-US" altLang="zh-CN" sz="1800" dirty="0">
                <a:hlinkClick r:id="rId4" action="ppaction://hlinkfile"/>
              </a:rPr>
              <a:t>Section 16.3</a:t>
            </a:r>
            <a:r>
              <a:rPr lang="en-US" altLang="zh-CN" sz="1800" dirty="0"/>
              <a:t> presents an important application of greedy techniques: the design of data-compression (Huffman) codes. In </a:t>
            </a:r>
            <a:r>
              <a:rPr lang="en-US" altLang="zh-CN" sz="1800" dirty="0">
                <a:hlinkClick r:id="rId5" action="ppaction://hlinkfile"/>
              </a:rPr>
              <a:t>Section 16.4</a:t>
            </a:r>
            <a:r>
              <a:rPr lang="en-US" altLang="zh-CN" sz="1800" dirty="0"/>
              <a:t>, we investigate some of the theory underlying combinatorial structures called "</a:t>
            </a:r>
            <a:r>
              <a:rPr lang="en-US" altLang="zh-CN" sz="1800" dirty="0" err="1"/>
              <a:t>matroids</a:t>
            </a:r>
            <a:r>
              <a:rPr lang="en-US" altLang="zh-CN" sz="1800" dirty="0"/>
              <a:t>" for which a greedy algorithm always produces an optimal solution. Finally, </a:t>
            </a:r>
            <a:r>
              <a:rPr lang="en-US" altLang="zh-CN" sz="1800" dirty="0">
                <a:hlinkClick r:id="rId5" action="ppaction://hlinkfile"/>
              </a:rPr>
              <a:t>Section 16.5</a:t>
            </a:r>
            <a:r>
              <a:rPr lang="en-US" altLang="zh-CN" sz="1800" dirty="0"/>
              <a:t> illustrates the application of </a:t>
            </a:r>
            <a:r>
              <a:rPr lang="en-US" altLang="zh-CN" sz="1800" dirty="0" err="1"/>
              <a:t>matroids</a:t>
            </a:r>
            <a:r>
              <a:rPr lang="en-US" altLang="zh-CN" sz="1800" dirty="0"/>
              <a:t> using a problem of scheduling unit-time tasks with deadlines and </a:t>
            </a:r>
            <a:r>
              <a:rPr lang="en-US" altLang="zh-CN" sz="1800" dirty="0" smtClean="0"/>
              <a:t>penalties</a:t>
            </a:r>
            <a:r>
              <a:rPr lang="en-US" altLang="zh-CN" sz="1900" dirty="0" smtClean="0">
                <a:latin typeface="微软雅黑" panose="020B0503020204020204" pitchFamily="34" charset="-122"/>
                <a:ea typeface="微软雅黑" panose="020B0503020204020204" pitchFamily="34" charset="-122"/>
              </a:rPr>
              <a:t> </a:t>
            </a:r>
            <a:endParaRPr lang="zh-CN" altLang="en-US" sz="1900" dirty="0">
              <a:latin typeface="微软雅黑" panose="020B0503020204020204" pitchFamily="34" charset="-122"/>
              <a:ea typeface="微软雅黑" panose="020B0503020204020204" pitchFamily="34" charset="-122"/>
            </a:endParaRPr>
          </a:p>
          <a:p>
            <a:pPr marL="342900" lvl="1" indent="-342900" algn="l">
              <a:lnSpc>
                <a:spcPct val="115000"/>
              </a:lnSpc>
              <a:spcBef>
                <a:spcPts val="600"/>
              </a:spcBef>
              <a:buSzPct val="100000"/>
              <a:buFont typeface="Wingdings" panose="05000000000000000000" pitchFamily="2" charset="2"/>
              <a:buChar char="l"/>
            </a:pPr>
            <a:endParaRPr lang="en-US" altLang="zh-CN" sz="1900" dirty="0">
              <a:latin typeface="微软雅黑" panose="020B0503020204020204" pitchFamily="34" charset="-122"/>
              <a:ea typeface="微软雅黑" panose="020B0503020204020204" pitchFamily="34" charset="-122"/>
            </a:endParaRPr>
          </a:p>
          <a:p>
            <a:endParaRPr lang="zh-CN" altLang="en-US" dirty="0"/>
          </a:p>
        </p:txBody>
      </p:sp>
      <p:sp>
        <p:nvSpPr>
          <p:cNvPr id="3" name="标题 2"/>
          <p:cNvSpPr>
            <a:spLocks noGrp="1"/>
          </p:cNvSpPr>
          <p:nvPr>
            <p:ph type="title"/>
          </p:nvPr>
        </p:nvSpPr>
        <p:spPr/>
        <p:txBody>
          <a:bodyPr>
            <a:normAutofit/>
          </a:bodyPr>
          <a:lstStyle/>
          <a:p>
            <a:r>
              <a:rPr lang="zh-CN" altLang="en-US" sz="2400" b="1" dirty="0">
                <a:solidFill>
                  <a:schemeClr val="accent5">
                    <a:lumMod val="75000"/>
                  </a:schemeClr>
                </a:solidFill>
                <a:latin typeface="微软雅黑" panose="020B0503020204020204" pitchFamily="2" charset="-122"/>
                <a:ea typeface="微软雅黑" panose="020B0503020204020204" pitchFamily="2" charset="-122"/>
              </a:rPr>
              <a:t>附件</a:t>
            </a:r>
            <a:r>
              <a:rPr lang="en-US" altLang="zh-CN" sz="2400" b="1" dirty="0">
                <a:solidFill>
                  <a:schemeClr val="accent5">
                    <a:lumMod val="75000"/>
                  </a:schemeClr>
                </a:solidFill>
                <a:latin typeface="微软雅黑" panose="020B0503020204020204" pitchFamily="2" charset="-122"/>
                <a:ea typeface="微软雅黑" panose="020B0503020204020204" pitchFamily="2" charset="-122"/>
              </a:rPr>
              <a:t>2</a:t>
            </a:r>
            <a:r>
              <a:rPr lang="en-US" altLang="zh-CN" sz="2400" b="1" dirty="0" smtClean="0">
                <a:solidFill>
                  <a:schemeClr val="accent5">
                    <a:lumMod val="75000"/>
                  </a:schemeClr>
                </a:solidFill>
                <a:latin typeface="微软雅黑" panose="020B0503020204020204" pitchFamily="2" charset="-122"/>
                <a:ea typeface="微软雅黑" panose="020B0503020204020204" pitchFamily="2" charset="-122"/>
              </a:rPr>
              <a:t>. </a:t>
            </a:r>
            <a:r>
              <a:rPr lang="zh-CN" altLang="en-US" sz="2400" b="1" dirty="0" smtClean="0">
                <a:solidFill>
                  <a:schemeClr val="accent5">
                    <a:lumMod val="75000"/>
                  </a:schemeClr>
                </a:solidFill>
                <a:latin typeface="微软雅黑" panose="020B0503020204020204" pitchFamily="2" charset="-122"/>
                <a:ea typeface="微软雅黑" panose="020B0503020204020204" pitchFamily="2" charset="-122"/>
              </a:rPr>
              <a:t>哈夫曼</a:t>
            </a:r>
            <a:r>
              <a:rPr lang="zh-CN" altLang="en-US" sz="2400" b="1" dirty="0">
                <a:solidFill>
                  <a:schemeClr val="accent5">
                    <a:lumMod val="75000"/>
                  </a:schemeClr>
                </a:solidFill>
                <a:latin typeface="微软雅黑" panose="020B0503020204020204" pitchFamily="2" charset="-122"/>
                <a:ea typeface="微软雅黑" panose="020B0503020204020204" pitchFamily="2" charset="-122"/>
              </a:rPr>
              <a:t>编码输入文本内容</a:t>
            </a:r>
          </a:p>
        </p:txBody>
      </p:sp>
      <p:sp>
        <p:nvSpPr>
          <p:cNvPr id="4" name="日期占位符 3"/>
          <p:cNvSpPr>
            <a:spLocks noGrp="1"/>
          </p:cNvSpPr>
          <p:nvPr>
            <p:ph type="dt" sz="half" idx="10"/>
          </p:nvPr>
        </p:nvSpPr>
        <p:spPr/>
        <p:txBody>
          <a:bodyPr/>
          <a:lstStyle/>
          <a:p>
            <a:fld id="{D342AF8A-6C9F-6440-B81F-0F8AB8C85483}" type="datetime1">
              <a:rPr kumimoji="1" lang="zh-CN" altLang="en-US" smtClean="0"/>
              <a:pPr/>
              <a:t>2020-11-19</a:t>
            </a:fld>
            <a:endParaRPr kumimoji="1" lang="zh-CN" altLang="en-US" dirty="0"/>
          </a:p>
        </p:txBody>
      </p:sp>
      <p:sp>
        <p:nvSpPr>
          <p:cNvPr id="5" name="灯片编号占位符 4"/>
          <p:cNvSpPr>
            <a:spLocks noGrp="1"/>
          </p:cNvSpPr>
          <p:nvPr>
            <p:ph type="sldNum" sz="quarter" idx="12"/>
          </p:nvPr>
        </p:nvSpPr>
        <p:spPr/>
        <p:txBody>
          <a:bodyPr/>
          <a:lstStyle/>
          <a:p>
            <a:r>
              <a:rPr kumimoji="1" lang="en-US" altLang="zh-CN" smtClean="0"/>
              <a:t>PAGE</a:t>
            </a:r>
            <a:r>
              <a:rPr kumimoji="1" lang="zh-CN" altLang="en-US" smtClean="0"/>
              <a:t> </a:t>
            </a:r>
            <a:fld id="{45C466B8-AFC2-AE4B-94BC-EF87A0F7179E}" type="slidenum">
              <a:rPr kumimoji="1" lang="zh-CN" altLang="en-US" smtClean="0"/>
              <a:pPr/>
              <a:t>14</a:t>
            </a:fld>
            <a:endParaRPr kumimoji="1" lang="zh-CN" altLang="en-US" dirty="0"/>
          </a:p>
        </p:txBody>
      </p:sp>
      <p:sp>
        <p:nvSpPr>
          <p:cNvPr id="6" name="文本占位符 5"/>
          <p:cNvSpPr>
            <a:spLocks noGrp="1"/>
          </p:cNvSpPr>
          <p:nvPr>
            <p:ph type="body" sz="quarter" idx="14"/>
          </p:nvPr>
        </p:nvSpPr>
        <p:spPr/>
        <p:txBody>
          <a:bodyPr/>
          <a:lstStyle/>
          <a:p>
            <a:endParaRPr lang="zh-CN" altLang="en-US"/>
          </a:p>
        </p:txBody>
      </p:sp>
    </p:spTree>
    <p:extLst>
      <p:ext uri="{BB962C8B-B14F-4D97-AF65-F5344CB8AC3E}">
        <p14:creationId xmlns:p14="http://schemas.microsoft.com/office/powerpoint/2010/main" val="222617423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a:bodyPr>
          <a:lstStyle/>
          <a:p>
            <a:pPr marL="342900" lvl="1" indent="-342900" algn="l">
              <a:lnSpc>
                <a:spcPct val="115000"/>
              </a:lnSpc>
              <a:spcBef>
                <a:spcPts val="600"/>
              </a:spcBef>
              <a:buSzPct val="100000"/>
              <a:buFont typeface="Wingdings" panose="05000000000000000000" pitchFamily="2" charset="2"/>
              <a:buChar char="l"/>
            </a:pPr>
            <a:r>
              <a:rPr lang="en-US" altLang="zh-CN" sz="1900" dirty="0" smtClean="0">
                <a:latin typeface="微软雅黑" panose="020B0503020204020204" pitchFamily="34" charset="-122"/>
                <a:ea typeface="微软雅黑" panose="020B0503020204020204" pitchFamily="34" charset="-122"/>
              </a:rPr>
              <a:t>The </a:t>
            </a:r>
            <a:r>
              <a:rPr lang="en-US" altLang="zh-CN" sz="1900" dirty="0">
                <a:latin typeface="微软雅黑" panose="020B0503020204020204" pitchFamily="34" charset="-122"/>
                <a:ea typeface="微软雅黑" panose="020B0503020204020204" pitchFamily="34" charset="-122"/>
              </a:rPr>
              <a:t>greedy method is quite powerful and works well for a wide range of problems. Later chapters will present many algorithms that can be viewed as applications of the greedy method, including minimum-spanning-tree algorithms , Dijkstra's algorithm for shortest paths from a single source, and </a:t>
            </a:r>
            <a:r>
              <a:rPr lang="en-US" altLang="zh-CN" sz="1900" dirty="0" err="1">
                <a:latin typeface="微软雅黑" panose="020B0503020204020204" pitchFamily="34" charset="-122"/>
                <a:ea typeface="微软雅黑" panose="020B0503020204020204" pitchFamily="34" charset="-122"/>
              </a:rPr>
              <a:t>Chv´atal's</a:t>
            </a:r>
            <a:r>
              <a:rPr lang="en-US" altLang="zh-CN" sz="1900" dirty="0">
                <a:latin typeface="微软雅黑" panose="020B0503020204020204" pitchFamily="34" charset="-122"/>
                <a:ea typeface="微软雅黑" panose="020B0503020204020204" pitchFamily="34" charset="-122"/>
              </a:rPr>
              <a:t> greedy set-covering heuristic. Minimum-spanning-tree algorithms are a classic example of the greedy method</a:t>
            </a:r>
            <a:r>
              <a:rPr lang="en-US" altLang="zh-CN" sz="1900" dirty="0" smtClean="0">
                <a:latin typeface="微软雅黑" panose="020B0503020204020204" pitchFamily="34" charset="-122"/>
                <a:ea typeface="微软雅黑" panose="020B0503020204020204" pitchFamily="34" charset="-122"/>
              </a:rPr>
              <a:t>.</a:t>
            </a:r>
          </a:p>
          <a:p>
            <a:endParaRPr lang="en-US" altLang="zh-CN" dirty="0"/>
          </a:p>
          <a:p>
            <a:pPr>
              <a:lnSpc>
                <a:spcPct val="80000"/>
              </a:lnSpc>
            </a:pPr>
            <a:r>
              <a:rPr lang="zh-CN" altLang="en-US" sz="2400" dirty="0" smtClean="0">
                <a:solidFill>
                  <a:srgbClr val="FF3300"/>
                </a:solidFill>
              </a:rPr>
              <a:t>数字</a:t>
            </a:r>
            <a:r>
              <a:rPr lang="en-US" altLang="zh-CN" sz="2400" dirty="0" smtClean="0">
                <a:solidFill>
                  <a:srgbClr val="FF3300"/>
                </a:solidFill>
              </a:rPr>
              <a:t>0-9</a:t>
            </a:r>
            <a:r>
              <a:rPr lang="zh-CN" altLang="en-US" sz="2400" dirty="0" smtClean="0">
                <a:solidFill>
                  <a:srgbClr val="FF3300"/>
                </a:solidFill>
              </a:rPr>
              <a:t>、</a:t>
            </a:r>
            <a:r>
              <a:rPr lang="zh-CN" altLang="en-US" sz="2400" dirty="0" smtClean="0">
                <a:solidFill>
                  <a:srgbClr val="FF3300"/>
                </a:solidFill>
              </a:rPr>
              <a:t>空格</a:t>
            </a:r>
            <a:r>
              <a:rPr lang="zh-CN" altLang="en-US" sz="2400" dirty="0">
                <a:solidFill>
                  <a:srgbClr val="FF3300"/>
                </a:solidFill>
              </a:rPr>
              <a:t>、标点符号用”</a:t>
            </a:r>
            <a:r>
              <a:rPr lang="en-US" altLang="zh-CN" sz="2400" dirty="0">
                <a:solidFill>
                  <a:srgbClr val="FF3300"/>
                </a:solidFill>
              </a:rPr>
              <a:t>#“</a:t>
            </a:r>
            <a:r>
              <a:rPr lang="zh-CN" altLang="en-US" sz="2400" dirty="0">
                <a:solidFill>
                  <a:srgbClr val="FF3300"/>
                </a:solidFill>
              </a:rPr>
              <a:t>替换</a:t>
            </a:r>
          </a:p>
          <a:p>
            <a:pPr marL="342900" lvl="1" indent="-342900" algn="l">
              <a:lnSpc>
                <a:spcPct val="115000"/>
              </a:lnSpc>
              <a:spcBef>
                <a:spcPts val="600"/>
              </a:spcBef>
              <a:buSzPct val="100000"/>
              <a:buFont typeface="Wingdings" panose="05000000000000000000" pitchFamily="2" charset="2"/>
              <a:buChar char="l"/>
            </a:pPr>
            <a:endParaRPr lang="en-US" altLang="zh-CN" sz="1900" dirty="0">
              <a:latin typeface="微软雅黑" panose="020B0503020204020204" pitchFamily="34" charset="-122"/>
              <a:ea typeface="微软雅黑" panose="020B0503020204020204" pitchFamily="34" charset="-122"/>
            </a:endParaRPr>
          </a:p>
          <a:p>
            <a:endParaRPr lang="zh-CN" altLang="en-US" dirty="0"/>
          </a:p>
        </p:txBody>
      </p:sp>
      <p:sp>
        <p:nvSpPr>
          <p:cNvPr id="3" name="标题 2"/>
          <p:cNvSpPr>
            <a:spLocks noGrp="1"/>
          </p:cNvSpPr>
          <p:nvPr>
            <p:ph type="title"/>
          </p:nvPr>
        </p:nvSpPr>
        <p:spPr/>
        <p:txBody>
          <a:bodyPr>
            <a:normAutofit/>
          </a:bodyPr>
          <a:lstStyle/>
          <a:p>
            <a:r>
              <a:rPr lang="zh-CN" altLang="en-US" sz="2400" b="1" dirty="0">
                <a:solidFill>
                  <a:schemeClr val="accent5">
                    <a:lumMod val="75000"/>
                  </a:schemeClr>
                </a:solidFill>
                <a:latin typeface="微软雅黑" panose="020B0503020204020204" pitchFamily="2" charset="-122"/>
                <a:ea typeface="微软雅黑" panose="020B0503020204020204" pitchFamily="2" charset="-122"/>
              </a:rPr>
              <a:t>附件</a:t>
            </a:r>
            <a:r>
              <a:rPr lang="en-US" altLang="zh-CN" sz="2400" b="1" dirty="0">
                <a:solidFill>
                  <a:schemeClr val="accent5">
                    <a:lumMod val="75000"/>
                  </a:schemeClr>
                </a:solidFill>
                <a:latin typeface="微软雅黑" panose="020B0503020204020204" pitchFamily="2" charset="-122"/>
                <a:ea typeface="微软雅黑" panose="020B0503020204020204" pitchFamily="2" charset="-122"/>
              </a:rPr>
              <a:t>2</a:t>
            </a:r>
            <a:r>
              <a:rPr lang="en-US" altLang="zh-CN" sz="2400" b="1" dirty="0" smtClean="0">
                <a:solidFill>
                  <a:schemeClr val="accent5">
                    <a:lumMod val="75000"/>
                  </a:schemeClr>
                </a:solidFill>
                <a:latin typeface="微软雅黑" panose="020B0503020204020204" pitchFamily="2" charset="-122"/>
                <a:ea typeface="微软雅黑" panose="020B0503020204020204" pitchFamily="2" charset="-122"/>
              </a:rPr>
              <a:t>. </a:t>
            </a:r>
            <a:r>
              <a:rPr lang="zh-CN" altLang="en-US" sz="2400" b="1" dirty="0" smtClean="0">
                <a:solidFill>
                  <a:schemeClr val="accent5">
                    <a:lumMod val="75000"/>
                  </a:schemeClr>
                </a:solidFill>
                <a:latin typeface="微软雅黑" panose="020B0503020204020204" pitchFamily="2" charset="-122"/>
                <a:ea typeface="微软雅黑" panose="020B0503020204020204" pitchFamily="2" charset="-122"/>
              </a:rPr>
              <a:t>哈夫曼</a:t>
            </a:r>
            <a:r>
              <a:rPr lang="zh-CN" altLang="en-US" sz="2400" b="1" dirty="0">
                <a:solidFill>
                  <a:schemeClr val="accent5">
                    <a:lumMod val="75000"/>
                  </a:schemeClr>
                </a:solidFill>
                <a:latin typeface="微软雅黑" panose="020B0503020204020204" pitchFamily="2" charset="-122"/>
                <a:ea typeface="微软雅黑" panose="020B0503020204020204" pitchFamily="2" charset="-122"/>
              </a:rPr>
              <a:t>编码输入文本内容</a:t>
            </a:r>
          </a:p>
        </p:txBody>
      </p:sp>
      <p:sp>
        <p:nvSpPr>
          <p:cNvPr id="4" name="日期占位符 3"/>
          <p:cNvSpPr>
            <a:spLocks noGrp="1"/>
          </p:cNvSpPr>
          <p:nvPr>
            <p:ph type="dt" sz="half" idx="10"/>
          </p:nvPr>
        </p:nvSpPr>
        <p:spPr/>
        <p:txBody>
          <a:bodyPr/>
          <a:lstStyle/>
          <a:p>
            <a:fld id="{D342AF8A-6C9F-6440-B81F-0F8AB8C85483}" type="datetime1">
              <a:rPr kumimoji="1" lang="zh-CN" altLang="en-US" smtClean="0"/>
              <a:pPr/>
              <a:t>2020-11-19</a:t>
            </a:fld>
            <a:endParaRPr kumimoji="1" lang="zh-CN" altLang="en-US" dirty="0"/>
          </a:p>
        </p:txBody>
      </p:sp>
      <p:sp>
        <p:nvSpPr>
          <p:cNvPr id="5" name="灯片编号占位符 4"/>
          <p:cNvSpPr>
            <a:spLocks noGrp="1"/>
          </p:cNvSpPr>
          <p:nvPr>
            <p:ph type="sldNum" sz="quarter" idx="12"/>
          </p:nvPr>
        </p:nvSpPr>
        <p:spPr/>
        <p:txBody>
          <a:bodyPr/>
          <a:lstStyle/>
          <a:p>
            <a:r>
              <a:rPr kumimoji="1" lang="en-US" altLang="zh-CN" smtClean="0"/>
              <a:t>PAGE</a:t>
            </a:r>
            <a:r>
              <a:rPr kumimoji="1" lang="zh-CN" altLang="en-US" smtClean="0"/>
              <a:t> </a:t>
            </a:r>
            <a:fld id="{45C466B8-AFC2-AE4B-94BC-EF87A0F7179E}" type="slidenum">
              <a:rPr kumimoji="1" lang="zh-CN" altLang="en-US" smtClean="0"/>
              <a:pPr/>
              <a:t>15</a:t>
            </a:fld>
            <a:endParaRPr kumimoji="1" lang="zh-CN" altLang="en-US" dirty="0"/>
          </a:p>
        </p:txBody>
      </p:sp>
      <p:sp>
        <p:nvSpPr>
          <p:cNvPr id="6" name="文本占位符 5"/>
          <p:cNvSpPr>
            <a:spLocks noGrp="1"/>
          </p:cNvSpPr>
          <p:nvPr>
            <p:ph type="body" sz="quarter" idx="14"/>
          </p:nvPr>
        </p:nvSpPr>
        <p:spPr/>
        <p:txBody>
          <a:bodyPr/>
          <a:lstStyle/>
          <a:p>
            <a:endParaRPr lang="zh-CN" altLang="en-US"/>
          </a:p>
        </p:txBody>
      </p:sp>
    </p:spTree>
    <p:extLst>
      <p:ext uri="{BB962C8B-B14F-4D97-AF65-F5344CB8AC3E}">
        <p14:creationId xmlns:p14="http://schemas.microsoft.com/office/powerpoint/2010/main" val="121087272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pPr algn="ctr"/>
            <a:r>
              <a:rPr lang="zh-CN" altLang="en-US" sz="2400" b="1" dirty="0" smtClean="0">
                <a:solidFill>
                  <a:schemeClr val="accent5">
                    <a:lumMod val="75000"/>
                  </a:schemeClr>
                </a:solidFill>
                <a:latin typeface="微软雅黑" panose="020B0503020204020204" pitchFamily="2" charset="-122"/>
                <a:ea typeface="微软雅黑" panose="020B0503020204020204" pitchFamily="2" charset="-122"/>
              </a:rPr>
              <a:t>作业</a:t>
            </a:r>
            <a:r>
              <a:rPr lang="en-US" altLang="zh-CN" sz="2400" b="1" dirty="0" smtClean="0">
                <a:solidFill>
                  <a:schemeClr val="accent5">
                    <a:lumMod val="75000"/>
                  </a:schemeClr>
                </a:solidFill>
                <a:latin typeface="微软雅黑" panose="020B0503020204020204" pitchFamily="2" charset="-122"/>
                <a:ea typeface="微软雅黑" panose="020B0503020204020204" pitchFamily="2" charset="-122"/>
              </a:rPr>
              <a:t>3 </a:t>
            </a:r>
            <a:r>
              <a:rPr lang="zh-CN" altLang="en-US" sz="2400" b="1" dirty="0" smtClean="0">
                <a:solidFill>
                  <a:schemeClr val="accent5">
                    <a:lumMod val="75000"/>
                  </a:schemeClr>
                </a:solidFill>
                <a:latin typeface="微软雅黑" panose="020B0503020204020204" pitchFamily="2" charset="-122"/>
                <a:ea typeface="微软雅黑" panose="020B0503020204020204" pitchFamily="2" charset="-122"/>
              </a:rPr>
              <a:t>单源最短路径</a:t>
            </a:r>
            <a:endParaRPr lang="zh-CN" altLang="en-US" sz="2400" b="1" dirty="0">
              <a:solidFill>
                <a:schemeClr val="accent5">
                  <a:lumMod val="75000"/>
                </a:schemeClr>
              </a:solidFill>
              <a:latin typeface="微软雅黑" panose="020B0503020204020204" pitchFamily="2" charset="-122"/>
              <a:ea typeface="微软雅黑" panose="020B0503020204020204" pitchFamily="2" charset="-122"/>
            </a:endParaRPr>
          </a:p>
        </p:txBody>
      </p:sp>
      <p:sp>
        <p:nvSpPr>
          <p:cNvPr id="4" name="日期占位符 3"/>
          <p:cNvSpPr>
            <a:spLocks noGrp="1"/>
          </p:cNvSpPr>
          <p:nvPr>
            <p:ph type="dt" sz="half" idx="10"/>
          </p:nvPr>
        </p:nvSpPr>
        <p:spPr/>
        <p:txBody>
          <a:bodyPr/>
          <a:lstStyle/>
          <a:p>
            <a:fld id="{D342AF8A-6C9F-6440-B81F-0F8AB8C85483}" type="datetime1">
              <a:rPr kumimoji="1" lang="zh-CN" altLang="en-US" smtClean="0"/>
              <a:pPr/>
              <a:t>2020-11-19</a:t>
            </a:fld>
            <a:endParaRPr kumimoji="1" lang="zh-CN" altLang="en-US" dirty="0"/>
          </a:p>
        </p:txBody>
      </p:sp>
      <p:sp>
        <p:nvSpPr>
          <p:cNvPr id="5" name="灯片编号占位符 4"/>
          <p:cNvSpPr>
            <a:spLocks noGrp="1"/>
          </p:cNvSpPr>
          <p:nvPr>
            <p:ph type="sldNum" sz="quarter" idx="12"/>
          </p:nvPr>
        </p:nvSpPr>
        <p:spPr/>
        <p:txBody>
          <a:bodyPr/>
          <a:lstStyle/>
          <a:p>
            <a:r>
              <a:rPr kumimoji="1" lang="en-US" altLang="zh-CN" smtClean="0"/>
              <a:t>PAGE</a:t>
            </a:r>
            <a:r>
              <a:rPr kumimoji="1" lang="zh-CN" altLang="en-US" smtClean="0"/>
              <a:t> </a:t>
            </a:r>
            <a:fld id="{45C466B8-AFC2-AE4B-94BC-EF87A0F7179E}" type="slidenum">
              <a:rPr kumimoji="1" lang="zh-CN" altLang="en-US" smtClean="0"/>
              <a:pPr/>
              <a:t>16</a:t>
            </a:fld>
            <a:endParaRPr kumimoji="1" lang="zh-CN" altLang="en-US" dirty="0"/>
          </a:p>
        </p:txBody>
      </p:sp>
      <p:sp>
        <p:nvSpPr>
          <p:cNvPr id="6" name="文本占位符 5"/>
          <p:cNvSpPr>
            <a:spLocks noGrp="1"/>
          </p:cNvSpPr>
          <p:nvPr>
            <p:ph type="body" sz="quarter" idx="14"/>
          </p:nvPr>
        </p:nvSpPr>
        <p:spPr/>
        <p:txBody>
          <a:bodyPr/>
          <a:lstStyle/>
          <a:p>
            <a:endParaRPr lang="zh-CN" altLang="en-US"/>
          </a:p>
        </p:txBody>
      </p:sp>
      <p:sp>
        <p:nvSpPr>
          <p:cNvPr id="12" name="Rectangle 3"/>
          <p:cNvSpPr txBox="1">
            <a:spLocks noChangeArrowheads="1"/>
          </p:cNvSpPr>
          <p:nvPr/>
        </p:nvSpPr>
        <p:spPr>
          <a:xfrm>
            <a:off x="327259" y="1106905"/>
            <a:ext cx="11521439" cy="5168767"/>
          </a:xfrm>
          <a:prstGeom prst="rect">
            <a:avLst/>
          </a:prstGeom>
        </p:spPr>
        <p:txBody>
          <a:bodyPr vert="horz" lIns="91440" tIns="45720" rIns="91440" bIns="45720" rtlCol="0">
            <a:normAutofit/>
          </a:bodyPr>
          <a:lstStyle>
            <a:lvl1pPr marL="0" indent="0" algn="just" defTabSz="914400" rtl="0" eaLnBrk="1" latinLnBrk="0" hangingPunct="1">
              <a:lnSpc>
                <a:spcPct val="90000"/>
              </a:lnSpc>
              <a:spcBef>
                <a:spcPts val="1000"/>
              </a:spcBef>
              <a:buFont typeface="Arial" panose="020B0604020202020204" pitchFamily="34" charset="0"/>
              <a:buNone/>
              <a:defRPr sz="2000" kern="1200">
                <a:solidFill>
                  <a:schemeClr val="tx1">
                    <a:lumMod val="85000"/>
                    <a:lumOff val="15000"/>
                  </a:schemeClr>
                </a:solidFill>
                <a:latin typeface="+mn-lt"/>
                <a:ea typeface="+mn-ea"/>
                <a:cs typeface="+mn-cs"/>
              </a:defRPr>
            </a:lvl1pPr>
            <a:lvl2pPr marL="457200" indent="0" algn="just"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just"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just"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4pPr>
            <a:lvl5pPr marL="1828800" indent="0" algn="just"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lvl="1" indent="-342900" algn="l">
              <a:lnSpc>
                <a:spcPct val="135000"/>
              </a:lnSpc>
              <a:spcBef>
                <a:spcPts val="600"/>
              </a:spcBef>
              <a:buSzPct val="100000"/>
              <a:buFont typeface="Wingdings" panose="05000000000000000000" pitchFamily="2" charset="2"/>
              <a:buChar char="l"/>
            </a:pPr>
            <a:r>
              <a:rPr lang="zh-CN" altLang="en-US" sz="2400" dirty="0" smtClean="0">
                <a:latin typeface="微软雅黑" panose="020B0503020204020204" pitchFamily="34" charset="-122"/>
                <a:ea typeface="微软雅黑" panose="020B0503020204020204" pitchFamily="34" charset="-122"/>
              </a:rPr>
              <a:t>图数据构造</a:t>
            </a:r>
            <a:endParaRPr lang="en-US" altLang="zh-CN" sz="2400" dirty="0" smtClean="0">
              <a:latin typeface="微软雅黑" panose="020B0503020204020204" pitchFamily="34" charset="-122"/>
              <a:ea typeface="微软雅黑" panose="020B0503020204020204" pitchFamily="34" charset="-122"/>
            </a:endParaRPr>
          </a:p>
          <a:p>
            <a:pPr lvl="1" algn="l">
              <a:lnSpc>
                <a:spcPct val="125000"/>
              </a:lnSpc>
              <a:spcBef>
                <a:spcPts val="600"/>
              </a:spcBef>
              <a:buClr>
                <a:srgbClr val="FF0000"/>
              </a:buClr>
              <a:buSzPct val="80000"/>
            </a:pPr>
            <a:r>
              <a:rPr lang="zh-CN" altLang="en-US" sz="2400" dirty="0" smtClean="0">
                <a:latin typeface="微软雅黑" panose="020B0503020204020204" pitchFamily="34" charset="-122"/>
                <a:ea typeface="微软雅黑" panose="020B0503020204020204" pitchFamily="34" charset="-122"/>
              </a:rPr>
              <a:t>     从</a:t>
            </a:r>
            <a:r>
              <a:rPr lang="zh-CN" altLang="en-US" sz="2400" dirty="0">
                <a:latin typeface="微软雅黑" panose="020B0503020204020204" pitchFamily="34" charset="-122"/>
                <a:ea typeface="微软雅黑" panose="020B0503020204020204" pitchFamily="34" charset="-122"/>
              </a:rPr>
              <a:t>昆明</a:t>
            </a:r>
            <a:r>
              <a:rPr lang="en-US" altLang="zh-CN" sz="2400" dirty="0">
                <a:latin typeface="微软雅黑" panose="020B0503020204020204" pitchFamily="34" charset="-122"/>
                <a:ea typeface="微软雅黑" panose="020B0503020204020204" pitchFamily="34" charset="-122"/>
              </a:rPr>
              <a:t>LTE</a:t>
            </a:r>
            <a:r>
              <a:rPr lang="zh-CN" altLang="en-US" sz="2400" dirty="0">
                <a:latin typeface="微软雅黑" panose="020B0503020204020204" pitchFamily="34" charset="-122"/>
                <a:ea typeface="微软雅黑" panose="020B0503020204020204" pitchFamily="34" charset="-122"/>
              </a:rPr>
              <a:t>网络中，选取部分基站，计算基站间的距离，在部分基站间引入边，</a:t>
            </a:r>
            <a:r>
              <a:rPr lang="zh-CN" altLang="en-US" sz="2400" dirty="0" smtClean="0">
                <a:latin typeface="微软雅黑" panose="020B0503020204020204" pitchFamily="34" charset="-122"/>
                <a:ea typeface="微软雅黑" panose="020B0503020204020204" pitchFamily="34" charset="-122"/>
              </a:rPr>
              <a:t>得到</a:t>
            </a:r>
            <a:endParaRPr lang="en-US" altLang="zh-CN" sz="2400" dirty="0" smtClean="0">
              <a:latin typeface="微软雅黑" panose="020B0503020204020204" pitchFamily="34" charset="-122"/>
              <a:ea typeface="微软雅黑" panose="020B0503020204020204" pitchFamily="34" charset="-122"/>
            </a:endParaRPr>
          </a:p>
          <a:p>
            <a:pPr marL="800100" lvl="1" indent="-342900" algn="l">
              <a:lnSpc>
                <a:spcPct val="125000"/>
              </a:lnSpc>
              <a:spcBef>
                <a:spcPts val="600"/>
              </a:spcBef>
              <a:buClr>
                <a:srgbClr val="FF0000"/>
              </a:buClr>
              <a:buSzPct val="80000"/>
              <a:buFont typeface="Wingdings" panose="05000000000000000000" pitchFamily="2" charset="2"/>
              <a:buChar char="n"/>
            </a:pPr>
            <a:r>
              <a:rPr lang="en-US" altLang="zh-CN" sz="2400" dirty="0" smtClean="0">
                <a:latin typeface="微软雅黑" panose="020B0503020204020204" pitchFamily="34" charset="-122"/>
                <a:ea typeface="微软雅黑" panose="020B0503020204020204" pitchFamily="34" charset="-122"/>
              </a:rPr>
              <a:t>1</a:t>
            </a: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22</a:t>
            </a:r>
            <a:r>
              <a:rPr lang="zh-CN" altLang="en-US" sz="2400" dirty="0">
                <a:latin typeface="微软雅黑" panose="020B0503020204020204" pitchFamily="34" charset="-122"/>
                <a:ea typeface="微软雅黑" panose="020B0503020204020204" pitchFamily="34" charset="-122"/>
              </a:rPr>
              <a:t>个基站顶点组成的图 </a:t>
            </a:r>
            <a:endParaRPr lang="en-US" altLang="zh-CN" sz="2400" dirty="0" smtClean="0">
              <a:latin typeface="微软雅黑" panose="020B0503020204020204" pitchFamily="34" charset="-122"/>
              <a:ea typeface="微软雅黑" panose="020B0503020204020204" pitchFamily="34" charset="-122"/>
            </a:endParaRPr>
          </a:p>
          <a:p>
            <a:pPr marL="800100" lvl="1" indent="-342900" algn="l">
              <a:lnSpc>
                <a:spcPct val="125000"/>
              </a:lnSpc>
              <a:spcBef>
                <a:spcPts val="600"/>
              </a:spcBef>
              <a:buClr>
                <a:srgbClr val="FF0000"/>
              </a:buClr>
              <a:buSzPct val="80000"/>
              <a:buFont typeface="Wingdings" panose="05000000000000000000" pitchFamily="2" charset="2"/>
              <a:buChar char="n"/>
            </a:pPr>
            <a:r>
              <a:rPr lang="en-US" altLang="zh-CN" sz="2400" dirty="0" smtClean="0">
                <a:latin typeface="微软雅黑" panose="020B0503020204020204" pitchFamily="34" charset="-122"/>
                <a:ea typeface="微软雅黑" panose="020B0503020204020204" pitchFamily="34" charset="-122"/>
              </a:rPr>
              <a:t>2</a:t>
            </a: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42</a:t>
            </a:r>
            <a:r>
              <a:rPr lang="zh-CN" altLang="en-US" sz="2400" dirty="0">
                <a:latin typeface="微软雅黑" panose="020B0503020204020204" pitchFamily="34" charset="-122"/>
                <a:ea typeface="微软雅黑" panose="020B0503020204020204" pitchFamily="34" charset="-122"/>
              </a:rPr>
              <a:t>个基站顶点组成的图</a:t>
            </a:r>
          </a:p>
          <a:p>
            <a:pPr lvl="1" algn="l">
              <a:lnSpc>
                <a:spcPct val="125000"/>
              </a:lnSpc>
              <a:spcBef>
                <a:spcPts val="600"/>
              </a:spcBef>
              <a:buClr>
                <a:srgbClr val="FF0000"/>
              </a:buClr>
              <a:buSzPct val="80000"/>
            </a:pPr>
            <a:endParaRPr lang="zh-CN" altLang="en-US" sz="2400" dirty="0">
              <a:latin typeface="微软雅黑" panose="020B0503020204020204" pitchFamily="34" charset="-122"/>
              <a:ea typeface="微软雅黑" panose="020B0503020204020204" pitchFamily="34" charset="-122"/>
            </a:endParaRPr>
          </a:p>
          <a:p>
            <a:pPr marL="342900" lvl="1" indent="-342900" algn="l">
              <a:lnSpc>
                <a:spcPct val="135000"/>
              </a:lnSpc>
              <a:spcBef>
                <a:spcPts val="600"/>
              </a:spcBef>
              <a:buSzPct val="100000"/>
              <a:buFont typeface="Wingdings" panose="05000000000000000000" pitchFamily="2" charset="2"/>
              <a:buChar char="l"/>
            </a:pPr>
            <a:endParaRPr lang="zh-CN" altLang="en-US" sz="2400" dirty="0">
              <a:latin typeface="微软雅黑" panose="020B0503020204020204" pitchFamily="34" charset="-122"/>
              <a:ea typeface="微软雅黑" panose="020B0503020204020204" pitchFamily="34" charset="-122"/>
            </a:endParaRPr>
          </a:p>
        </p:txBody>
      </p:sp>
      <p:graphicFrame>
        <p:nvGraphicFramePr>
          <p:cNvPr id="7" name="对象 6"/>
          <p:cNvGraphicFramePr>
            <a:graphicFrameLocks noChangeAspect="1"/>
          </p:cNvGraphicFramePr>
          <p:nvPr>
            <p:extLst>
              <p:ext uri="{D42A27DB-BD31-4B8C-83A1-F6EECF244321}">
                <p14:modId xmlns:p14="http://schemas.microsoft.com/office/powerpoint/2010/main" val="2179709370"/>
              </p:ext>
            </p:extLst>
          </p:nvPr>
        </p:nvGraphicFramePr>
        <p:xfrm>
          <a:off x="7256162" y="2425249"/>
          <a:ext cx="1965325" cy="1692275"/>
        </p:xfrm>
        <a:graphic>
          <a:graphicData uri="http://schemas.openxmlformats.org/presentationml/2006/ole">
            <mc:AlternateContent xmlns:mc="http://schemas.openxmlformats.org/markup-compatibility/2006">
              <mc:Choice xmlns:v="urn:schemas-microsoft-com:vml" Requires="v">
                <p:oleObj spid="_x0000_s20494" name="工作表" showAsIcon="1" r:id="rId3" imgW="914400" imgH="787320" progId="Excel.Sheet.8">
                  <p:embed/>
                </p:oleObj>
              </mc:Choice>
              <mc:Fallback>
                <p:oleObj name="工作表" showAsIcon="1" r:id="rId3" imgW="914400" imgH="787320" progId="Excel.Sheet.8">
                  <p:embed/>
                  <p:pic>
                    <p:nvPicPr>
                      <p:cNvPr id="0" name="对象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56162" y="2425249"/>
                        <a:ext cx="1965325" cy="169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423136083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4" descr="22个基站截图—v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6834" y="625476"/>
            <a:ext cx="8735484" cy="5605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5" name="矩形 4"/>
          <p:cNvSpPr>
            <a:spLocks noChangeArrowheads="1"/>
          </p:cNvSpPr>
          <p:nvPr/>
        </p:nvSpPr>
        <p:spPr bwMode="auto">
          <a:xfrm>
            <a:off x="1606551" y="785814"/>
            <a:ext cx="1047749" cy="369887"/>
          </a:xfrm>
          <a:prstGeom prst="rect">
            <a:avLst/>
          </a:prstGeom>
          <a:noFill/>
          <a:ln w="38100" algn="ctr">
            <a:solidFill>
              <a:srgbClr val="9900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endParaRPr lang="zh-CN" altLang="en-US"/>
          </a:p>
        </p:txBody>
      </p:sp>
      <p:sp>
        <p:nvSpPr>
          <p:cNvPr id="18436" name="矩形 5"/>
          <p:cNvSpPr>
            <a:spLocks noChangeArrowheads="1"/>
          </p:cNvSpPr>
          <p:nvPr/>
        </p:nvSpPr>
        <p:spPr bwMode="auto">
          <a:xfrm>
            <a:off x="7988301" y="4357689"/>
            <a:ext cx="1047751" cy="369887"/>
          </a:xfrm>
          <a:prstGeom prst="rect">
            <a:avLst/>
          </a:prstGeom>
          <a:noFill/>
          <a:ln w="38100" algn="ctr">
            <a:solidFill>
              <a:srgbClr val="9900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endParaRPr lang="zh-CN" altLang="en-US"/>
          </a:p>
        </p:txBody>
      </p:sp>
      <p:sp>
        <p:nvSpPr>
          <p:cNvPr id="18437" name="矩形 6"/>
          <p:cNvSpPr>
            <a:spLocks noChangeArrowheads="1"/>
          </p:cNvSpPr>
          <p:nvPr/>
        </p:nvSpPr>
        <p:spPr bwMode="auto">
          <a:xfrm>
            <a:off x="3797301" y="142875"/>
            <a:ext cx="3238500" cy="369888"/>
          </a:xfrm>
          <a:prstGeom prst="rect">
            <a:avLst/>
          </a:prstGeom>
          <a:noFill/>
          <a:ln w="635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zh-CN" altLang="en-US"/>
              <a:t>源点基站</a:t>
            </a:r>
            <a:r>
              <a:rPr lang="en-US" altLang="zh-CN"/>
              <a:t>ID</a:t>
            </a:r>
            <a:r>
              <a:rPr lang="zh-CN" altLang="en-US"/>
              <a:t>：</a:t>
            </a:r>
            <a:r>
              <a:rPr lang="en-US" altLang="zh-CN"/>
              <a:t> 567443</a:t>
            </a:r>
            <a:endParaRPr lang="zh-CN" altLang="en-US"/>
          </a:p>
        </p:txBody>
      </p:sp>
      <p:sp>
        <p:nvSpPr>
          <p:cNvPr id="18438" name="矩形 7"/>
          <p:cNvSpPr>
            <a:spLocks noChangeArrowheads="1"/>
          </p:cNvSpPr>
          <p:nvPr/>
        </p:nvSpPr>
        <p:spPr bwMode="auto">
          <a:xfrm>
            <a:off x="8464551" y="5357814"/>
            <a:ext cx="3441700" cy="369887"/>
          </a:xfrm>
          <a:prstGeom prst="rect">
            <a:avLst/>
          </a:prstGeom>
          <a:noFill/>
          <a:ln w="635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zh-CN" altLang="en-US"/>
              <a:t>终点基站</a:t>
            </a:r>
            <a:r>
              <a:rPr lang="en-US" altLang="zh-CN"/>
              <a:t>ID</a:t>
            </a:r>
            <a:r>
              <a:rPr lang="zh-CN" altLang="en-US"/>
              <a:t>：</a:t>
            </a:r>
            <a:r>
              <a:rPr lang="en-US" altLang="zh-CN"/>
              <a:t> 33109</a:t>
            </a:r>
            <a:endParaRPr lang="zh-CN" altLang="en-US"/>
          </a:p>
        </p:txBody>
      </p:sp>
      <p:cxnSp>
        <p:nvCxnSpPr>
          <p:cNvPr id="18439" name="直接箭头连接符 9"/>
          <p:cNvCxnSpPr>
            <a:cxnSpLocks noChangeShapeType="1"/>
            <a:stCxn id="18437" idx="1"/>
            <a:endCxn id="18435" idx="0"/>
          </p:cNvCxnSpPr>
          <p:nvPr/>
        </p:nvCxnSpPr>
        <p:spPr bwMode="auto">
          <a:xfrm rot="10800000" flipV="1">
            <a:off x="2129367" y="327025"/>
            <a:ext cx="1667933" cy="458788"/>
          </a:xfrm>
          <a:prstGeom prst="straightConnector1">
            <a:avLst/>
          </a:prstGeom>
          <a:noFill/>
          <a:ln w="25400" algn="ctr">
            <a:solidFill>
              <a:srgbClr val="9900FF"/>
            </a:solidFill>
            <a:round/>
            <a:headEnd/>
            <a:tailEnd type="arrow" w="med" len="med"/>
          </a:ln>
          <a:extLst>
            <a:ext uri="{909E8E84-426E-40DD-AFC4-6F175D3DCCD1}">
              <a14:hiddenFill xmlns:a14="http://schemas.microsoft.com/office/drawing/2010/main">
                <a:noFill/>
              </a14:hiddenFill>
            </a:ext>
          </a:extLst>
        </p:spPr>
      </p:cxnSp>
      <p:cxnSp>
        <p:nvCxnSpPr>
          <p:cNvPr id="18440" name="直接箭头连接符 11"/>
          <p:cNvCxnSpPr>
            <a:cxnSpLocks noChangeShapeType="1"/>
          </p:cNvCxnSpPr>
          <p:nvPr/>
        </p:nvCxnSpPr>
        <p:spPr bwMode="auto">
          <a:xfrm rot="5400000" flipH="1" flipV="1">
            <a:off x="8335434" y="5036080"/>
            <a:ext cx="641350" cy="2116"/>
          </a:xfrm>
          <a:prstGeom prst="straightConnector1">
            <a:avLst/>
          </a:prstGeom>
          <a:noFill/>
          <a:ln w="25400" algn="ctr">
            <a:solidFill>
              <a:srgbClr val="9900FF"/>
            </a:solidFill>
            <a:round/>
            <a:headEnd/>
            <a:tailEnd type="arrow" w="med" len="med"/>
          </a:ln>
          <a:extLst>
            <a:ext uri="{909E8E84-426E-40DD-AFC4-6F175D3DCCD1}">
              <a14:hiddenFill xmlns:a14="http://schemas.microsoft.com/office/drawing/2010/main">
                <a:noFill/>
              </a14:hiddenFill>
            </a:ext>
          </a:extLst>
        </p:spPr>
      </p:cxnSp>
      <p:sp>
        <p:nvSpPr>
          <p:cNvPr id="9" name="矩形 8"/>
          <p:cNvSpPr/>
          <p:nvPr/>
        </p:nvSpPr>
        <p:spPr bwMode="auto">
          <a:xfrm>
            <a:off x="8559801" y="4357689"/>
            <a:ext cx="571500" cy="369887"/>
          </a:xfrm>
          <a:prstGeom prst="rect">
            <a:avLst/>
          </a:prstGeom>
          <a:noFill/>
          <a:ln w="6350" cap="flat" cmpd="sng" algn="ctr">
            <a:noFill/>
            <a:prstDash val="solid"/>
            <a:round/>
            <a:headEnd type="none" w="med" len="med"/>
            <a:tailEnd type="none" w="med" len="med"/>
          </a:ln>
          <a:effectLst/>
          <a:extLst/>
        </p:spPr>
        <p:txBody>
          <a:bodyPr anchor="ctr">
            <a:spAutoFit/>
          </a:bodyPr>
          <a:lstStyle/>
          <a:p>
            <a:pPr>
              <a:defRPr/>
            </a:pPr>
            <a:r>
              <a:rPr lang="en-US" altLang="zh-CN" dirty="0"/>
              <a:t>1</a:t>
            </a:r>
            <a:endParaRPr lang="zh-CN" altLang="en-US" dirty="0"/>
          </a:p>
        </p:txBody>
      </p:sp>
      <p:sp>
        <p:nvSpPr>
          <p:cNvPr id="11" name="矩形 10"/>
          <p:cNvSpPr/>
          <p:nvPr/>
        </p:nvSpPr>
        <p:spPr bwMode="auto">
          <a:xfrm>
            <a:off x="9893301" y="3857625"/>
            <a:ext cx="571500" cy="369888"/>
          </a:xfrm>
          <a:prstGeom prst="rect">
            <a:avLst/>
          </a:prstGeom>
          <a:noFill/>
          <a:ln w="6350" cap="flat" cmpd="sng" algn="ctr">
            <a:noFill/>
            <a:prstDash val="solid"/>
            <a:round/>
            <a:headEnd type="none" w="med" len="med"/>
            <a:tailEnd type="none" w="med" len="med"/>
          </a:ln>
          <a:effectLst/>
          <a:extLst/>
        </p:spPr>
        <p:txBody>
          <a:bodyPr anchor="ctr">
            <a:spAutoFit/>
          </a:bodyPr>
          <a:lstStyle/>
          <a:p>
            <a:pPr>
              <a:defRPr/>
            </a:pPr>
            <a:r>
              <a:rPr lang="en-US" altLang="zh-CN" dirty="0"/>
              <a:t>4</a:t>
            </a:r>
            <a:endParaRPr lang="zh-CN" altLang="en-US" dirty="0"/>
          </a:p>
        </p:txBody>
      </p:sp>
      <p:sp>
        <p:nvSpPr>
          <p:cNvPr id="12" name="矩形 11"/>
          <p:cNvSpPr/>
          <p:nvPr/>
        </p:nvSpPr>
        <p:spPr bwMode="auto">
          <a:xfrm>
            <a:off x="10274300" y="2143125"/>
            <a:ext cx="381000" cy="369888"/>
          </a:xfrm>
          <a:prstGeom prst="rect">
            <a:avLst/>
          </a:prstGeom>
          <a:noFill/>
          <a:ln w="6350" cap="flat" cmpd="sng" algn="ctr">
            <a:noFill/>
            <a:prstDash val="solid"/>
            <a:round/>
            <a:headEnd type="none" w="med" len="med"/>
            <a:tailEnd type="none" w="med" len="med"/>
          </a:ln>
          <a:effectLst/>
          <a:extLst/>
        </p:spPr>
        <p:txBody>
          <a:bodyPr anchor="ctr">
            <a:spAutoFit/>
          </a:bodyPr>
          <a:lstStyle/>
          <a:p>
            <a:pPr>
              <a:defRPr/>
            </a:pPr>
            <a:r>
              <a:rPr lang="en-US" altLang="zh-CN" dirty="0"/>
              <a:t>6</a:t>
            </a:r>
            <a:endParaRPr lang="zh-CN" altLang="en-US" dirty="0"/>
          </a:p>
        </p:txBody>
      </p:sp>
      <p:sp>
        <p:nvSpPr>
          <p:cNvPr id="13" name="矩形 12"/>
          <p:cNvSpPr/>
          <p:nvPr/>
        </p:nvSpPr>
        <p:spPr bwMode="auto">
          <a:xfrm>
            <a:off x="8274051" y="3071814"/>
            <a:ext cx="571500" cy="369887"/>
          </a:xfrm>
          <a:prstGeom prst="rect">
            <a:avLst/>
          </a:prstGeom>
          <a:noFill/>
          <a:ln w="6350" cap="flat" cmpd="sng" algn="ctr">
            <a:noFill/>
            <a:prstDash val="solid"/>
            <a:round/>
            <a:headEnd type="none" w="med" len="med"/>
            <a:tailEnd type="none" w="med" len="med"/>
          </a:ln>
          <a:effectLst/>
          <a:extLst/>
        </p:spPr>
        <p:txBody>
          <a:bodyPr anchor="ctr">
            <a:spAutoFit/>
          </a:bodyPr>
          <a:lstStyle/>
          <a:p>
            <a:pPr>
              <a:defRPr/>
            </a:pPr>
            <a:r>
              <a:rPr lang="en-US" altLang="zh-CN" dirty="0"/>
              <a:t>8</a:t>
            </a:r>
            <a:endParaRPr lang="zh-CN" altLang="en-US" dirty="0"/>
          </a:p>
        </p:txBody>
      </p:sp>
      <p:sp>
        <p:nvSpPr>
          <p:cNvPr id="14" name="矩形 13"/>
          <p:cNvSpPr/>
          <p:nvPr/>
        </p:nvSpPr>
        <p:spPr bwMode="auto">
          <a:xfrm>
            <a:off x="8369301" y="1916114"/>
            <a:ext cx="666751" cy="369887"/>
          </a:xfrm>
          <a:prstGeom prst="rect">
            <a:avLst/>
          </a:prstGeom>
          <a:noFill/>
          <a:ln w="6350" cap="flat" cmpd="sng" algn="ctr">
            <a:noFill/>
            <a:prstDash val="solid"/>
            <a:round/>
            <a:headEnd type="none" w="med" len="med"/>
            <a:tailEnd type="none" w="med" len="med"/>
          </a:ln>
          <a:effectLst/>
          <a:extLst/>
        </p:spPr>
        <p:txBody>
          <a:bodyPr anchor="ctr">
            <a:spAutoFit/>
          </a:bodyPr>
          <a:lstStyle/>
          <a:p>
            <a:pPr>
              <a:defRPr/>
            </a:pPr>
            <a:r>
              <a:rPr lang="en-US" altLang="zh-CN" dirty="0"/>
              <a:t>18</a:t>
            </a:r>
            <a:endParaRPr lang="zh-CN" altLang="en-US" dirty="0"/>
          </a:p>
        </p:txBody>
      </p:sp>
      <p:sp>
        <p:nvSpPr>
          <p:cNvPr id="15" name="矩形 14"/>
          <p:cNvSpPr/>
          <p:nvPr/>
        </p:nvSpPr>
        <p:spPr bwMode="auto">
          <a:xfrm>
            <a:off x="6083301" y="2559050"/>
            <a:ext cx="666751" cy="369888"/>
          </a:xfrm>
          <a:prstGeom prst="rect">
            <a:avLst/>
          </a:prstGeom>
          <a:noFill/>
          <a:ln w="6350" cap="flat" cmpd="sng" algn="ctr">
            <a:noFill/>
            <a:prstDash val="solid"/>
            <a:round/>
            <a:headEnd type="none" w="med" len="med"/>
            <a:tailEnd type="none" w="med" len="med"/>
          </a:ln>
          <a:effectLst/>
          <a:extLst/>
        </p:spPr>
        <p:txBody>
          <a:bodyPr anchor="ctr">
            <a:spAutoFit/>
          </a:bodyPr>
          <a:lstStyle/>
          <a:p>
            <a:pPr>
              <a:defRPr/>
            </a:pPr>
            <a:r>
              <a:rPr lang="en-US" altLang="zh-CN" dirty="0"/>
              <a:t>19</a:t>
            </a:r>
            <a:endParaRPr lang="zh-CN" altLang="en-US" dirty="0"/>
          </a:p>
        </p:txBody>
      </p:sp>
      <p:sp>
        <p:nvSpPr>
          <p:cNvPr id="16" name="矩形 15"/>
          <p:cNvSpPr/>
          <p:nvPr/>
        </p:nvSpPr>
        <p:spPr bwMode="auto">
          <a:xfrm>
            <a:off x="5892801" y="1558925"/>
            <a:ext cx="571500" cy="369888"/>
          </a:xfrm>
          <a:prstGeom prst="rect">
            <a:avLst/>
          </a:prstGeom>
          <a:noFill/>
          <a:ln w="6350" cap="flat" cmpd="sng" algn="ctr">
            <a:noFill/>
            <a:prstDash val="solid"/>
            <a:round/>
            <a:headEnd type="none" w="med" len="med"/>
            <a:tailEnd type="none" w="med" len="med"/>
          </a:ln>
          <a:effectLst/>
          <a:extLst/>
        </p:spPr>
        <p:txBody>
          <a:bodyPr anchor="ctr">
            <a:spAutoFit/>
          </a:bodyPr>
          <a:lstStyle/>
          <a:p>
            <a:pPr>
              <a:defRPr/>
            </a:pPr>
            <a:r>
              <a:rPr lang="en-US" altLang="zh-CN" dirty="0"/>
              <a:t>11</a:t>
            </a:r>
            <a:endParaRPr lang="zh-CN" altLang="en-US" dirty="0"/>
          </a:p>
        </p:txBody>
      </p:sp>
      <p:sp>
        <p:nvSpPr>
          <p:cNvPr id="17" name="矩形 16"/>
          <p:cNvSpPr/>
          <p:nvPr/>
        </p:nvSpPr>
        <p:spPr bwMode="auto">
          <a:xfrm>
            <a:off x="5702300" y="642939"/>
            <a:ext cx="857251" cy="369887"/>
          </a:xfrm>
          <a:prstGeom prst="rect">
            <a:avLst/>
          </a:prstGeom>
          <a:noFill/>
          <a:ln w="6350" cap="flat" cmpd="sng" algn="ctr">
            <a:noFill/>
            <a:prstDash val="solid"/>
            <a:round/>
            <a:headEnd type="none" w="med" len="med"/>
            <a:tailEnd type="none" w="med" len="med"/>
          </a:ln>
          <a:effectLst/>
          <a:extLst/>
        </p:spPr>
        <p:txBody>
          <a:bodyPr anchor="ctr">
            <a:spAutoFit/>
          </a:bodyPr>
          <a:lstStyle/>
          <a:p>
            <a:pPr>
              <a:defRPr/>
            </a:pPr>
            <a:r>
              <a:rPr lang="en-US" altLang="zh-CN" dirty="0"/>
              <a:t>22</a:t>
            </a:r>
            <a:endParaRPr lang="zh-CN" altLang="en-US" dirty="0"/>
          </a:p>
        </p:txBody>
      </p:sp>
      <p:sp>
        <p:nvSpPr>
          <p:cNvPr id="18" name="矩形 17"/>
          <p:cNvSpPr/>
          <p:nvPr/>
        </p:nvSpPr>
        <p:spPr bwMode="auto">
          <a:xfrm>
            <a:off x="3035301" y="1273175"/>
            <a:ext cx="666751" cy="369888"/>
          </a:xfrm>
          <a:prstGeom prst="rect">
            <a:avLst/>
          </a:prstGeom>
          <a:noFill/>
          <a:ln w="6350" cap="flat" cmpd="sng" algn="ctr">
            <a:noFill/>
            <a:prstDash val="solid"/>
            <a:round/>
            <a:headEnd type="none" w="med" len="med"/>
            <a:tailEnd type="none" w="med" len="med"/>
          </a:ln>
          <a:effectLst/>
          <a:extLst/>
        </p:spPr>
        <p:txBody>
          <a:bodyPr anchor="ctr">
            <a:spAutoFit/>
          </a:bodyPr>
          <a:lstStyle/>
          <a:p>
            <a:pPr>
              <a:defRPr/>
            </a:pPr>
            <a:r>
              <a:rPr lang="en-US" altLang="zh-CN" dirty="0"/>
              <a:t>17</a:t>
            </a:r>
            <a:endParaRPr lang="zh-CN" altLang="en-US" dirty="0"/>
          </a:p>
        </p:txBody>
      </p:sp>
      <p:sp>
        <p:nvSpPr>
          <p:cNvPr id="19" name="矩形 18"/>
          <p:cNvSpPr/>
          <p:nvPr/>
        </p:nvSpPr>
        <p:spPr bwMode="auto">
          <a:xfrm>
            <a:off x="4083051" y="1928814"/>
            <a:ext cx="571500" cy="369887"/>
          </a:xfrm>
          <a:prstGeom prst="rect">
            <a:avLst/>
          </a:prstGeom>
          <a:noFill/>
          <a:ln w="6350" cap="flat" cmpd="sng" algn="ctr">
            <a:noFill/>
            <a:prstDash val="solid"/>
            <a:round/>
            <a:headEnd type="none" w="med" len="med"/>
            <a:tailEnd type="none" w="med" len="med"/>
          </a:ln>
          <a:effectLst/>
          <a:extLst/>
        </p:spPr>
        <p:txBody>
          <a:bodyPr anchor="ctr">
            <a:spAutoFit/>
          </a:bodyPr>
          <a:lstStyle/>
          <a:p>
            <a:pPr>
              <a:defRPr/>
            </a:pPr>
            <a:r>
              <a:rPr lang="en-US" altLang="zh-CN" dirty="0"/>
              <a:t>7</a:t>
            </a:r>
            <a:endParaRPr lang="zh-CN" altLang="en-US" dirty="0"/>
          </a:p>
        </p:txBody>
      </p:sp>
      <p:sp>
        <p:nvSpPr>
          <p:cNvPr id="20" name="矩形 19"/>
          <p:cNvSpPr/>
          <p:nvPr/>
        </p:nvSpPr>
        <p:spPr bwMode="auto">
          <a:xfrm>
            <a:off x="3130551" y="3214689"/>
            <a:ext cx="666749" cy="369887"/>
          </a:xfrm>
          <a:prstGeom prst="rect">
            <a:avLst/>
          </a:prstGeom>
          <a:noFill/>
          <a:ln w="6350" cap="flat" cmpd="sng" algn="ctr">
            <a:noFill/>
            <a:prstDash val="solid"/>
            <a:round/>
            <a:headEnd type="none" w="med" len="med"/>
            <a:tailEnd type="none" w="med" len="med"/>
          </a:ln>
          <a:effectLst/>
          <a:extLst/>
        </p:spPr>
        <p:txBody>
          <a:bodyPr anchor="ctr">
            <a:spAutoFit/>
          </a:bodyPr>
          <a:lstStyle/>
          <a:p>
            <a:pPr>
              <a:defRPr/>
            </a:pPr>
            <a:r>
              <a:rPr lang="en-US" altLang="zh-CN" dirty="0"/>
              <a:t>16</a:t>
            </a:r>
            <a:endParaRPr lang="zh-CN" altLang="en-US" dirty="0"/>
          </a:p>
        </p:txBody>
      </p:sp>
      <p:sp>
        <p:nvSpPr>
          <p:cNvPr id="21" name="矩形 20"/>
          <p:cNvSpPr/>
          <p:nvPr/>
        </p:nvSpPr>
        <p:spPr bwMode="auto">
          <a:xfrm>
            <a:off x="4178301" y="5345114"/>
            <a:ext cx="666751" cy="369887"/>
          </a:xfrm>
          <a:prstGeom prst="rect">
            <a:avLst/>
          </a:prstGeom>
          <a:noFill/>
          <a:ln w="6350" cap="flat" cmpd="sng" algn="ctr">
            <a:noFill/>
            <a:prstDash val="solid"/>
            <a:round/>
            <a:headEnd type="none" w="med" len="med"/>
            <a:tailEnd type="none" w="med" len="med"/>
          </a:ln>
          <a:effectLst/>
          <a:extLst/>
        </p:spPr>
        <p:txBody>
          <a:bodyPr anchor="ctr">
            <a:spAutoFit/>
          </a:bodyPr>
          <a:lstStyle/>
          <a:p>
            <a:pPr>
              <a:defRPr/>
            </a:pPr>
            <a:r>
              <a:rPr lang="en-US" altLang="zh-CN" dirty="0"/>
              <a:t>12</a:t>
            </a:r>
            <a:endParaRPr lang="zh-CN" altLang="en-US" dirty="0"/>
          </a:p>
        </p:txBody>
      </p:sp>
      <p:sp>
        <p:nvSpPr>
          <p:cNvPr id="22" name="矩形 21"/>
          <p:cNvSpPr/>
          <p:nvPr/>
        </p:nvSpPr>
        <p:spPr bwMode="auto">
          <a:xfrm>
            <a:off x="6083301" y="5559425"/>
            <a:ext cx="666751" cy="369888"/>
          </a:xfrm>
          <a:prstGeom prst="rect">
            <a:avLst/>
          </a:prstGeom>
          <a:noFill/>
          <a:ln w="6350" cap="flat" cmpd="sng" algn="ctr">
            <a:noFill/>
            <a:prstDash val="solid"/>
            <a:round/>
            <a:headEnd type="none" w="med" len="med"/>
            <a:tailEnd type="none" w="med" len="med"/>
          </a:ln>
          <a:effectLst/>
          <a:extLst/>
        </p:spPr>
        <p:txBody>
          <a:bodyPr anchor="ctr">
            <a:spAutoFit/>
          </a:bodyPr>
          <a:lstStyle/>
          <a:p>
            <a:pPr>
              <a:defRPr/>
            </a:pPr>
            <a:r>
              <a:rPr lang="en-US" altLang="zh-CN" dirty="0"/>
              <a:t>14</a:t>
            </a:r>
            <a:endParaRPr lang="zh-CN" altLang="en-US" dirty="0"/>
          </a:p>
        </p:txBody>
      </p:sp>
      <p:sp>
        <p:nvSpPr>
          <p:cNvPr id="23" name="矩形 22"/>
          <p:cNvSpPr/>
          <p:nvPr/>
        </p:nvSpPr>
        <p:spPr bwMode="auto">
          <a:xfrm>
            <a:off x="6178552" y="4000500"/>
            <a:ext cx="679449" cy="369888"/>
          </a:xfrm>
          <a:prstGeom prst="rect">
            <a:avLst/>
          </a:prstGeom>
          <a:noFill/>
          <a:ln w="6350" cap="flat" cmpd="sng" algn="ctr">
            <a:noFill/>
            <a:prstDash val="solid"/>
            <a:round/>
            <a:headEnd type="none" w="med" len="med"/>
            <a:tailEnd type="none" w="med" len="med"/>
          </a:ln>
          <a:effectLst/>
          <a:extLst/>
        </p:spPr>
        <p:txBody>
          <a:bodyPr anchor="ctr">
            <a:spAutoFit/>
          </a:bodyPr>
          <a:lstStyle/>
          <a:p>
            <a:pPr>
              <a:defRPr/>
            </a:pPr>
            <a:r>
              <a:rPr lang="en-US" altLang="zh-CN" dirty="0"/>
              <a:t>21</a:t>
            </a:r>
            <a:endParaRPr lang="zh-CN" altLang="en-US" dirty="0"/>
          </a:p>
        </p:txBody>
      </p:sp>
      <p:sp>
        <p:nvSpPr>
          <p:cNvPr id="24" name="矩形 23"/>
          <p:cNvSpPr/>
          <p:nvPr/>
        </p:nvSpPr>
        <p:spPr bwMode="auto">
          <a:xfrm>
            <a:off x="7035801" y="3987800"/>
            <a:ext cx="666751" cy="369888"/>
          </a:xfrm>
          <a:prstGeom prst="rect">
            <a:avLst/>
          </a:prstGeom>
          <a:noFill/>
          <a:ln w="6350" cap="flat" cmpd="sng" algn="ctr">
            <a:noFill/>
            <a:prstDash val="solid"/>
            <a:round/>
            <a:headEnd type="none" w="med" len="med"/>
            <a:tailEnd type="none" w="med" len="med"/>
          </a:ln>
          <a:effectLst/>
          <a:extLst/>
        </p:spPr>
        <p:txBody>
          <a:bodyPr anchor="ctr">
            <a:spAutoFit/>
          </a:bodyPr>
          <a:lstStyle/>
          <a:p>
            <a:pPr>
              <a:defRPr/>
            </a:pPr>
            <a:r>
              <a:rPr lang="en-US" altLang="zh-CN" dirty="0"/>
              <a:t>10</a:t>
            </a:r>
            <a:endParaRPr lang="zh-CN" altLang="en-US" dirty="0"/>
          </a:p>
        </p:txBody>
      </p:sp>
      <p:sp>
        <p:nvSpPr>
          <p:cNvPr id="25" name="矩形 24"/>
          <p:cNvSpPr/>
          <p:nvPr/>
        </p:nvSpPr>
        <p:spPr bwMode="auto">
          <a:xfrm>
            <a:off x="1892301" y="3929064"/>
            <a:ext cx="666751" cy="369887"/>
          </a:xfrm>
          <a:prstGeom prst="rect">
            <a:avLst/>
          </a:prstGeom>
          <a:noFill/>
          <a:ln w="6350" cap="flat" cmpd="sng" algn="ctr">
            <a:noFill/>
            <a:prstDash val="solid"/>
            <a:round/>
            <a:headEnd type="none" w="med" len="med"/>
            <a:tailEnd type="none" w="med" len="med"/>
          </a:ln>
          <a:effectLst/>
          <a:extLst/>
        </p:spPr>
        <p:txBody>
          <a:bodyPr anchor="ctr">
            <a:spAutoFit/>
          </a:bodyPr>
          <a:lstStyle/>
          <a:p>
            <a:pPr>
              <a:defRPr/>
            </a:pPr>
            <a:r>
              <a:rPr lang="en-US" altLang="zh-CN" dirty="0"/>
              <a:t>13</a:t>
            </a:r>
            <a:endParaRPr lang="zh-CN" altLang="en-US" dirty="0"/>
          </a:p>
        </p:txBody>
      </p:sp>
      <p:sp>
        <p:nvSpPr>
          <p:cNvPr id="26" name="矩形 25"/>
          <p:cNvSpPr/>
          <p:nvPr/>
        </p:nvSpPr>
        <p:spPr bwMode="auto">
          <a:xfrm>
            <a:off x="2082801" y="4987925"/>
            <a:ext cx="571500" cy="369888"/>
          </a:xfrm>
          <a:prstGeom prst="rect">
            <a:avLst/>
          </a:prstGeom>
          <a:noFill/>
          <a:ln w="6350" cap="flat" cmpd="sng" algn="ctr">
            <a:noFill/>
            <a:prstDash val="solid"/>
            <a:round/>
            <a:headEnd type="none" w="med" len="med"/>
            <a:tailEnd type="none" w="med" len="med"/>
          </a:ln>
          <a:effectLst/>
          <a:extLst/>
        </p:spPr>
        <p:txBody>
          <a:bodyPr anchor="ctr">
            <a:spAutoFit/>
          </a:bodyPr>
          <a:lstStyle/>
          <a:p>
            <a:pPr>
              <a:defRPr/>
            </a:pPr>
            <a:r>
              <a:rPr lang="en-US" altLang="zh-CN" dirty="0"/>
              <a:t>2</a:t>
            </a:r>
            <a:endParaRPr lang="zh-CN" altLang="en-US" dirty="0"/>
          </a:p>
        </p:txBody>
      </p:sp>
      <p:sp>
        <p:nvSpPr>
          <p:cNvPr id="27" name="矩形 26"/>
          <p:cNvSpPr/>
          <p:nvPr/>
        </p:nvSpPr>
        <p:spPr bwMode="auto">
          <a:xfrm>
            <a:off x="1987551" y="5845175"/>
            <a:ext cx="666749" cy="369888"/>
          </a:xfrm>
          <a:prstGeom prst="rect">
            <a:avLst/>
          </a:prstGeom>
          <a:noFill/>
          <a:ln w="6350" cap="flat" cmpd="sng" algn="ctr">
            <a:noFill/>
            <a:prstDash val="solid"/>
            <a:round/>
            <a:headEnd type="none" w="med" len="med"/>
            <a:tailEnd type="none" w="med" len="med"/>
          </a:ln>
          <a:effectLst/>
          <a:extLst/>
        </p:spPr>
        <p:txBody>
          <a:bodyPr anchor="ctr">
            <a:spAutoFit/>
          </a:bodyPr>
          <a:lstStyle/>
          <a:p>
            <a:pPr>
              <a:defRPr/>
            </a:pPr>
            <a:r>
              <a:rPr lang="en-US" altLang="zh-CN" dirty="0"/>
              <a:t>15</a:t>
            </a:r>
            <a:endParaRPr lang="zh-CN" altLang="en-US" dirty="0"/>
          </a:p>
        </p:txBody>
      </p:sp>
      <p:sp>
        <p:nvSpPr>
          <p:cNvPr id="28" name="矩形 27"/>
          <p:cNvSpPr/>
          <p:nvPr/>
        </p:nvSpPr>
        <p:spPr bwMode="auto">
          <a:xfrm>
            <a:off x="1606551" y="3143250"/>
            <a:ext cx="571500" cy="369888"/>
          </a:xfrm>
          <a:prstGeom prst="rect">
            <a:avLst/>
          </a:prstGeom>
          <a:noFill/>
          <a:ln w="6350" cap="flat" cmpd="sng" algn="ctr">
            <a:noFill/>
            <a:prstDash val="solid"/>
            <a:round/>
            <a:headEnd type="none" w="med" len="med"/>
            <a:tailEnd type="none" w="med" len="med"/>
          </a:ln>
          <a:effectLst/>
          <a:extLst/>
        </p:spPr>
        <p:txBody>
          <a:bodyPr anchor="ctr">
            <a:spAutoFit/>
          </a:bodyPr>
          <a:lstStyle/>
          <a:p>
            <a:pPr>
              <a:defRPr/>
            </a:pPr>
            <a:r>
              <a:rPr lang="en-US" altLang="zh-CN" dirty="0"/>
              <a:t>3</a:t>
            </a:r>
            <a:endParaRPr lang="zh-CN" altLang="en-US" dirty="0"/>
          </a:p>
        </p:txBody>
      </p:sp>
      <p:sp>
        <p:nvSpPr>
          <p:cNvPr id="29" name="矩形 28"/>
          <p:cNvSpPr/>
          <p:nvPr/>
        </p:nvSpPr>
        <p:spPr bwMode="auto">
          <a:xfrm>
            <a:off x="1606551" y="1928814"/>
            <a:ext cx="571500" cy="369887"/>
          </a:xfrm>
          <a:prstGeom prst="rect">
            <a:avLst/>
          </a:prstGeom>
          <a:noFill/>
          <a:ln w="6350" cap="flat" cmpd="sng" algn="ctr">
            <a:noFill/>
            <a:prstDash val="solid"/>
            <a:round/>
            <a:headEnd type="none" w="med" len="med"/>
            <a:tailEnd type="none" w="med" len="med"/>
          </a:ln>
          <a:effectLst/>
          <a:extLst/>
        </p:spPr>
        <p:txBody>
          <a:bodyPr anchor="ctr">
            <a:spAutoFit/>
          </a:bodyPr>
          <a:lstStyle/>
          <a:p>
            <a:pPr>
              <a:defRPr/>
            </a:pPr>
            <a:r>
              <a:rPr lang="en-US" altLang="zh-CN" dirty="0"/>
              <a:t>9</a:t>
            </a:r>
            <a:endParaRPr lang="zh-CN" altLang="en-US" dirty="0"/>
          </a:p>
        </p:txBody>
      </p:sp>
      <p:sp>
        <p:nvSpPr>
          <p:cNvPr id="30" name="矩形 29"/>
          <p:cNvSpPr/>
          <p:nvPr/>
        </p:nvSpPr>
        <p:spPr bwMode="auto">
          <a:xfrm>
            <a:off x="3130551" y="558800"/>
            <a:ext cx="571500" cy="369888"/>
          </a:xfrm>
          <a:prstGeom prst="rect">
            <a:avLst/>
          </a:prstGeom>
          <a:noFill/>
          <a:ln w="6350" cap="flat" cmpd="sng" algn="ctr">
            <a:noFill/>
            <a:prstDash val="solid"/>
            <a:round/>
            <a:headEnd type="none" w="med" len="med"/>
            <a:tailEnd type="none" w="med" len="med"/>
          </a:ln>
          <a:effectLst/>
          <a:extLst/>
        </p:spPr>
        <p:txBody>
          <a:bodyPr anchor="ctr">
            <a:spAutoFit/>
          </a:bodyPr>
          <a:lstStyle/>
          <a:p>
            <a:pPr>
              <a:defRPr/>
            </a:pPr>
            <a:r>
              <a:rPr lang="en-US" altLang="zh-CN" dirty="0"/>
              <a:t>5</a:t>
            </a:r>
            <a:endParaRPr lang="zh-CN" altLang="en-US" dirty="0"/>
          </a:p>
        </p:txBody>
      </p:sp>
      <p:sp>
        <p:nvSpPr>
          <p:cNvPr id="31" name="矩形 30"/>
          <p:cNvSpPr/>
          <p:nvPr/>
        </p:nvSpPr>
        <p:spPr bwMode="auto">
          <a:xfrm>
            <a:off x="1606551" y="773114"/>
            <a:ext cx="666749" cy="369887"/>
          </a:xfrm>
          <a:prstGeom prst="rect">
            <a:avLst/>
          </a:prstGeom>
          <a:noFill/>
          <a:ln w="6350" cap="flat" cmpd="sng" algn="ctr">
            <a:noFill/>
            <a:prstDash val="solid"/>
            <a:round/>
            <a:headEnd type="none" w="med" len="med"/>
            <a:tailEnd type="none" w="med" len="med"/>
          </a:ln>
          <a:effectLst/>
          <a:extLst/>
        </p:spPr>
        <p:txBody>
          <a:bodyPr anchor="ctr">
            <a:spAutoFit/>
          </a:bodyPr>
          <a:lstStyle/>
          <a:p>
            <a:pPr>
              <a:defRPr/>
            </a:pPr>
            <a:r>
              <a:rPr lang="en-US" altLang="zh-CN" dirty="0"/>
              <a:t>20</a:t>
            </a:r>
            <a:endParaRPr lang="zh-CN" altLang="en-US" dirty="0"/>
          </a:p>
        </p:txBody>
      </p:sp>
    </p:spTree>
    <p:extLst>
      <p:ext uri="{BB962C8B-B14F-4D97-AF65-F5344CB8AC3E}">
        <p14:creationId xmlns:p14="http://schemas.microsoft.com/office/powerpoint/2010/main" val="21324160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4" descr="43个基站截图—v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3501" y="1"/>
            <a:ext cx="9715500" cy="671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59" name="矩形 2"/>
          <p:cNvSpPr>
            <a:spLocks noChangeArrowheads="1"/>
          </p:cNvSpPr>
          <p:nvPr/>
        </p:nvSpPr>
        <p:spPr bwMode="auto">
          <a:xfrm>
            <a:off x="9810751" y="5273675"/>
            <a:ext cx="1047749" cy="369888"/>
          </a:xfrm>
          <a:prstGeom prst="rect">
            <a:avLst/>
          </a:prstGeom>
          <a:noFill/>
          <a:ln w="38100" algn="ctr">
            <a:solidFill>
              <a:srgbClr val="9900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endParaRPr lang="zh-CN" altLang="en-US"/>
          </a:p>
        </p:txBody>
      </p:sp>
      <p:sp>
        <p:nvSpPr>
          <p:cNvPr id="19460" name="矩形 3"/>
          <p:cNvSpPr>
            <a:spLocks noChangeArrowheads="1"/>
          </p:cNvSpPr>
          <p:nvPr/>
        </p:nvSpPr>
        <p:spPr bwMode="auto">
          <a:xfrm>
            <a:off x="2000251" y="571500"/>
            <a:ext cx="1047749" cy="369888"/>
          </a:xfrm>
          <a:prstGeom prst="rect">
            <a:avLst/>
          </a:prstGeom>
          <a:noFill/>
          <a:ln w="38100" algn="ctr">
            <a:solidFill>
              <a:srgbClr val="9900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endParaRPr lang="zh-CN" altLang="en-US"/>
          </a:p>
        </p:txBody>
      </p:sp>
      <p:sp>
        <p:nvSpPr>
          <p:cNvPr id="19461" name="矩形 4"/>
          <p:cNvSpPr>
            <a:spLocks noChangeArrowheads="1"/>
          </p:cNvSpPr>
          <p:nvPr/>
        </p:nvSpPr>
        <p:spPr bwMode="auto">
          <a:xfrm>
            <a:off x="10287001" y="3857626"/>
            <a:ext cx="2146300" cy="646113"/>
          </a:xfrm>
          <a:prstGeom prst="rect">
            <a:avLst/>
          </a:prstGeom>
          <a:noFill/>
          <a:ln w="635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zh-CN" altLang="en-US"/>
              <a:t>终点基站</a:t>
            </a:r>
            <a:r>
              <a:rPr lang="en-US" altLang="zh-CN"/>
              <a:t>ID</a:t>
            </a:r>
            <a:r>
              <a:rPr lang="zh-CN" altLang="en-US"/>
              <a:t>：</a:t>
            </a:r>
            <a:r>
              <a:rPr lang="en-US" altLang="zh-CN"/>
              <a:t> 565667</a:t>
            </a:r>
            <a:endParaRPr lang="zh-CN" altLang="en-US"/>
          </a:p>
        </p:txBody>
      </p:sp>
      <p:sp>
        <p:nvSpPr>
          <p:cNvPr id="19462" name="矩形 5"/>
          <p:cNvSpPr>
            <a:spLocks noChangeArrowheads="1"/>
          </p:cNvSpPr>
          <p:nvPr/>
        </p:nvSpPr>
        <p:spPr bwMode="auto">
          <a:xfrm>
            <a:off x="0" y="1071563"/>
            <a:ext cx="2159000" cy="646112"/>
          </a:xfrm>
          <a:prstGeom prst="rect">
            <a:avLst/>
          </a:prstGeom>
          <a:noFill/>
          <a:ln w="635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zh-CN" altLang="en-US"/>
              <a:t>源点基站</a:t>
            </a:r>
            <a:r>
              <a:rPr lang="en-US" altLang="zh-CN"/>
              <a:t>ID</a:t>
            </a:r>
            <a:r>
              <a:rPr lang="zh-CN" altLang="en-US"/>
              <a:t>：</a:t>
            </a:r>
            <a:r>
              <a:rPr lang="en-US" altLang="zh-CN"/>
              <a:t> 565845</a:t>
            </a:r>
            <a:endParaRPr lang="zh-CN" altLang="en-US"/>
          </a:p>
        </p:txBody>
      </p:sp>
      <p:cxnSp>
        <p:nvCxnSpPr>
          <p:cNvPr id="19463" name="直接箭头连接符 6"/>
          <p:cNvCxnSpPr>
            <a:cxnSpLocks noChangeShapeType="1"/>
            <a:stCxn id="19461" idx="2"/>
            <a:endCxn id="19459" idx="0"/>
          </p:cNvCxnSpPr>
          <p:nvPr/>
        </p:nvCxnSpPr>
        <p:spPr bwMode="auto">
          <a:xfrm flipH="1">
            <a:off x="10335684" y="4503739"/>
            <a:ext cx="1024467" cy="750887"/>
          </a:xfrm>
          <a:prstGeom prst="straightConnector1">
            <a:avLst/>
          </a:prstGeom>
          <a:noFill/>
          <a:ln w="25400" algn="ctr">
            <a:solidFill>
              <a:srgbClr val="9900FF"/>
            </a:solidFill>
            <a:round/>
            <a:headEnd/>
            <a:tailEnd type="arrow" w="med" len="med"/>
          </a:ln>
          <a:extLst>
            <a:ext uri="{909E8E84-426E-40DD-AFC4-6F175D3DCCD1}">
              <a14:hiddenFill xmlns:a14="http://schemas.microsoft.com/office/drawing/2010/main">
                <a:noFill/>
              </a14:hiddenFill>
            </a:ext>
          </a:extLst>
        </p:spPr>
      </p:cxnSp>
      <p:cxnSp>
        <p:nvCxnSpPr>
          <p:cNvPr id="19464" name="直接箭头连接符 7"/>
          <p:cNvCxnSpPr>
            <a:cxnSpLocks noChangeShapeType="1"/>
            <a:stCxn id="19462" idx="0"/>
          </p:cNvCxnSpPr>
          <p:nvPr/>
        </p:nvCxnSpPr>
        <p:spPr bwMode="auto">
          <a:xfrm rot="5400000" flipH="1" flipV="1">
            <a:off x="1353345" y="297657"/>
            <a:ext cx="500063" cy="1047751"/>
          </a:xfrm>
          <a:prstGeom prst="straightConnector1">
            <a:avLst/>
          </a:prstGeom>
          <a:noFill/>
          <a:ln w="25400" algn="ctr">
            <a:solidFill>
              <a:srgbClr val="9900FF"/>
            </a:solidFill>
            <a:round/>
            <a:headEnd/>
            <a:tailEnd type="arrow" w="med" len="med"/>
          </a:ln>
          <a:extLst>
            <a:ext uri="{909E8E84-426E-40DD-AFC4-6F175D3DCCD1}">
              <a14:hiddenFill xmlns:a14="http://schemas.microsoft.com/office/drawing/2010/main">
                <a:noFill/>
              </a14:hiddenFill>
            </a:ext>
          </a:extLst>
        </p:spPr>
      </p:cxnSp>
      <p:sp>
        <p:nvSpPr>
          <p:cNvPr id="9" name="矩形 8"/>
          <p:cNvSpPr/>
          <p:nvPr/>
        </p:nvSpPr>
        <p:spPr bwMode="auto">
          <a:xfrm>
            <a:off x="5334001" y="2987675"/>
            <a:ext cx="571500" cy="369888"/>
          </a:xfrm>
          <a:prstGeom prst="rect">
            <a:avLst/>
          </a:prstGeom>
          <a:noFill/>
          <a:ln w="6350" cap="flat" cmpd="sng" algn="ctr">
            <a:noFill/>
            <a:prstDash val="solid"/>
            <a:round/>
            <a:headEnd type="none" w="med" len="med"/>
            <a:tailEnd type="none" w="med" len="med"/>
          </a:ln>
          <a:effectLst/>
          <a:extLst/>
        </p:spPr>
        <p:txBody>
          <a:bodyPr anchor="ctr">
            <a:spAutoFit/>
          </a:bodyPr>
          <a:lstStyle/>
          <a:p>
            <a:pPr>
              <a:defRPr/>
            </a:pPr>
            <a:r>
              <a:rPr lang="en-US" altLang="zh-CN" dirty="0"/>
              <a:t>1</a:t>
            </a:r>
            <a:endParaRPr lang="zh-CN" altLang="en-US" dirty="0"/>
          </a:p>
        </p:txBody>
      </p:sp>
      <p:sp>
        <p:nvSpPr>
          <p:cNvPr id="10" name="矩形 9"/>
          <p:cNvSpPr/>
          <p:nvPr/>
        </p:nvSpPr>
        <p:spPr bwMode="auto">
          <a:xfrm>
            <a:off x="4000501" y="3140075"/>
            <a:ext cx="666751" cy="369888"/>
          </a:xfrm>
          <a:prstGeom prst="rect">
            <a:avLst/>
          </a:prstGeom>
          <a:noFill/>
          <a:ln w="6350" cap="flat" cmpd="sng" algn="ctr">
            <a:noFill/>
            <a:prstDash val="solid"/>
            <a:round/>
            <a:headEnd type="none" w="med" len="med"/>
            <a:tailEnd type="none" w="med" len="med"/>
          </a:ln>
          <a:effectLst/>
          <a:extLst/>
        </p:spPr>
        <p:txBody>
          <a:bodyPr anchor="ctr">
            <a:spAutoFit/>
          </a:bodyPr>
          <a:lstStyle/>
          <a:p>
            <a:pPr>
              <a:defRPr/>
            </a:pPr>
            <a:r>
              <a:rPr lang="en-US" altLang="zh-CN" dirty="0"/>
              <a:t>33</a:t>
            </a:r>
            <a:endParaRPr lang="zh-CN" altLang="en-US" dirty="0"/>
          </a:p>
        </p:txBody>
      </p:sp>
      <p:sp>
        <p:nvSpPr>
          <p:cNvPr id="11" name="矩形 10"/>
          <p:cNvSpPr/>
          <p:nvPr/>
        </p:nvSpPr>
        <p:spPr bwMode="auto">
          <a:xfrm>
            <a:off x="3983567" y="1916114"/>
            <a:ext cx="666751" cy="369887"/>
          </a:xfrm>
          <a:prstGeom prst="rect">
            <a:avLst/>
          </a:prstGeom>
          <a:noFill/>
          <a:ln w="6350" cap="flat" cmpd="sng" algn="ctr">
            <a:noFill/>
            <a:prstDash val="solid"/>
            <a:round/>
            <a:headEnd type="none" w="med" len="med"/>
            <a:tailEnd type="none" w="med" len="med"/>
          </a:ln>
          <a:effectLst/>
          <a:extLst/>
        </p:spPr>
        <p:txBody>
          <a:bodyPr anchor="ctr">
            <a:spAutoFit/>
          </a:bodyPr>
          <a:lstStyle/>
          <a:p>
            <a:pPr>
              <a:defRPr/>
            </a:pPr>
            <a:r>
              <a:rPr lang="en-US" altLang="zh-CN" dirty="0"/>
              <a:t>42</a:t>
            </a:r>
            <a:endParaRPr lang="zh-CN" altLang="en-US" dirty="0"/>
          </a:p>
        </p:txBody>
      </p:sp>
      <p:sp>
        <p:nvSpPr>
          <p:cNvPr id="12" name="矩形 11"/>
          <p:cNvSpPr/>
          <p:nvPr/>
        </p:nvSpPr>
        <p:spPr bwMode="auto">
          <a:xfrm>
            <a:off x="4476751" y="4344989"/>
            <a:ext cx="666749" cy="369887"/>
          </a:xfrm>
          <a:prstGeom prst="rect">
            <a:avLst/>
          </a:prstGeom>
          <a:noFill/>
          <a:ln w="6350" cap="flat" cmpd="sng" algn="ctr">
            <a:noFill/>
            <a:prstDash val="solid"/>
            <a:round/>
            <a:headEnd type="none" w="med" len="med"/>
            <a:tailEnd type="none" w="med" len="med"/>
          </a:ln>
          <a:effectLst/>
          <a:extLst/>
        </p:spPr>
        <p:txBody>
          <a:bodyPr anchor="ctr">
            <a:spAutoFit/>
          </a:bodyPr>
          <a:lstStyle/>
          <a:p>
            <a:pPr>
              <a:defRPr/>
            </a:pPr>
            <a:r>
              <a:rPr lang="en-US" altLang="zh-CN" dirty="0"/>
              <a:t>23</a:t>
            </a:r>
            <a:endParaRPr lang="zh-CN" altLang="en-US" dirty="0"/>
          </a:p>
        </p:txBody>
      </p:sp>
      <p:sp>
        <p:nvSpPr>
          <p:cNvPr id="13" name="矩形 12"/>
          <p:cNvSpPr/>
          <p:nvPr/>
        </p:nvSpPr>
        <p:spPr bwMode="auto">
          <a:xfrm>
            <a:off x="2952751" y="3987800"/>
            <a:ext cx="666749" cy="369888"/>
          </a:xfrm>
          <a:prstGeom prst="rect">
            <a:avLst/>
          </a:prstGeom>
          <a:noFill/>
          <a:ln w="6350" cap="flat" cmpd="sng" algn="ctr">
            <a:noFill/>
            <a:prstDash val="solid"/>
            <a:round/>
            <a:headEnd type="none" w="med" len="med"/>
            <a:tailEnd type="none" w="med" len="med"/>
          </a:ln>
          <a:effectLst/>
          <a:extLst/>
        </p:spPr>
        <p:txBody>
          <a:bodyPr anchor="ctr">
            <a:spAutoFit/>
          </a:bodyPr>
          <a:lstStyle/>
          <a:p>
            <a:pPr>
              <a:defRPr/>
            </a:pPr>
            <a:r>
              <a:rPr lang="en-US" altLang="zh-CN" dirty="0"/>
              <a:t>27</a:t>
            </a:r>
            <a:endParaRPr lang="zh-CN" altLang="en-US" dirty="0"/>
          </a:p>
        </p:txBody>
      </p:sp>
      <p:sp>
        <p:nvSpPr>
          <p:cNvPr id="14" name="矩形 13"/>
          <p:cNvSpPr/>
          <p:nvPr/>
        </p:nvSpPr>
        <p:spPr bwMode="auto">
          <a:xfrm>
            <a:off x="2571751" y="2357439"/>
            <a:ext cx="571500" cy="369887"/>
          </a:xfrm>
          <a:prstGeom prst="rect">
            <a:avLst/>
          </a:prstGeom>
          <a:noFill/>
          <a:ln w="6350" cap="flat" cmpd="sng" algn="ctr">
            <a:noFill/>
            <a:prstDash val="solid"/>
            <a:round/>
            <a:headEnd type="none" w="med" len="med"/>
            <a:tailEnd type="none" w="med" len="med"/>
          </a:ln>
          <a:effectLst/>
          <a:extLst/>
        </p:spPr>
        <p:txBody>
          <a:bodyPr anchor="ctr">
            <a:spAutoFit/>
          </a:bodyPr>
          <a:lstStyle/>
          <a:p>
            <a:pPr>
              <a:defRPr/>
            </a:pPr>
            <a:r>
              <a:rPr lang="en-US" altLang="zh-CN" dirty="0"/>
              <a:t>4</a:t>
            </a:r>
            <a:endParaRPr lang="zh-CN" altLang="en-US" dirty="0"/>
          </a:p>
        </p:txBody>
      </p:sp>
      <p:sp>
        <p:nvSpPr>
          <p:cNvPr id="15" name="矩形 14"/>
          <p:cNvSpPr/>
          <p:nvPr/>
        </p:nvSpPr>
        <p:spPr bwMode="auto">
          <a:xfrm>
            <a:off x="1047751" y="2273300"/>
            <a:ext cx="666749" cy="369888"/>
          </a:xfrm>
          <a:prstGeom prst="rect">
            <a:avLst/>
          </a:prstGeom>
          <a:noFill/>
          <a:ln w="6350" cap="flat" cmpd="sng" algn="ctr">
            <a:noFill/>
            <a:prstDash val="solid"/>
            <a:round/>
            <a:headEnd type="none" w="med" len="med"/>
            <a:tailEnd type="none" w="med" len="med"/>
          </a:ln>
          <a:effectLst/>
          <a:extLst/>
        </p:spPr>
        <p:txBody>
          <a:bodyPr anchor="ctr">
            <a:spAutoFit/>
          </a:bodyPr>
          <a:lstStyle/>
          <a:p>
            <a:pPr>
              <a:defRPr/>
            </a:pPr>
            <a:r>
              <a:rPr lang="en-US" altLang="zh-CN" dirty="0"/>
              <a:t>40</a:t>
            </a:r>
            <a:endParaRPr lang="zh-CN" altLang="en-US" dirty="0"/>
          </a:p>
        </p:txBody>
      </p:sp>
      <p:sp>
        <p:nvSpPr>
          <p:cNvPr id="16" name="矩形 15"/>
          <p:cNvSpPr/>
          <p:nvPr/>
        </p:nvSpPr>
        <p:spPr bwMode="auto">
          <a:xfrm>
            <a:off x="1905001" y="1857375"/>
            <a:ext cx="666751" cy="369888"/>
          </a:xfrm>
          <a:prstGeom prst="rect">
            <a:avLst/>
          </a:prstGeom>
          <a:noFill/>
          <a:ln w="6350" cap="flat" cmpd="sng" algn="ctr">
            <a:noFill/>
            <a:prstDash val="solid"/>
            <a:round/>
            <a:headEnd type="none" w="med" len="med"/>
            <a:tailEnd type="none" w="med" len="med"/>
          </a:ln>
          <a:effectLst/>
          <a:extLst/>
        </p:spPr>
        <p:txBody>
          <a:bodyPr anchor="ctr">
            <a:spAutoFit/>
          </a:bodyPr>
          <a:lstStyle/>
          <a:p>
            <a:pPr>
              <a:defRPr/>
            </a:pPr>
            <a:r>
              <a:rPr lang="en-US" altLang="zh-CN" dirty="0"/>
              <a:t>29</a:t>
            </a:r>
            <a:endParaRPr lang="zh-CN" altLang="en-US" dirty="0"/>
          </a:p>
        </p:txBody>
      </p:sp>
      <p:sp>
        <p:nvSpPr>
          <p:cNvPr id="17" name="矩形 16"/>
          <p:cNvSpPr/>
          <p:nvPr/>
        </p:nvSpPr>
        <p:spPr bwMode="auto">
          <a:xfrm>
            <a:off x="1047751" y="3987800"/>
            <a:ext cx="666749" cy="369888"/>
          </a:xfrm>
          <a:prstGeom prst="rect">
            <a:avLst/>
          </a:prstGeom>
          <a:noFill/>
          <a:ln w="6350" cap="flat" cmpd="sng" algn="ctr">
            <a:noFill/>
            <a:prstDash val="solid"/>
            <a:round/>
            <a:headEnd type="none" w="med" len="med"/>
            <a:tailEnd type="none" w="med" len="med"/>
          </a:ln>
          <a:effectLst/>
          <a:extLst/>
        </p:spPr>
        <p:txBody>
          <a:bodyPr anchor="ctr">
            <a:spAutoFit/>
          </a:bodyPr>
          <a:lstStyle/>
          <a:p>
            <a:pPr>
              <a:defRPr/>
            </a:pPr>
            <a:r>
              <a:rPr lang="en-US" altLang="zh-CN" dirty="0"/>
              <a:t>22</a:t>
            </a:r>
            <a:endParaRPr lang="zh-CN" altLang="en-US" dirty="0"/>
          </a:p>
        </p:txBody>
      </p:sp>
      <p:sp>
        <p:nvSpPr>
          <p:cNvPr id="18" name="矩形 17"/>
          <p:cNvSpPr/>
          <p:nvPr/>
        </p:nvSpPr>
        <p:spPr bwMode="auto">
          <a:xfrm>
            <a:off x="2190751" y="5500689"/>
            <a:ext cx="666749" cy="369887"/>
          </a:xfrm>
          <a:prstGeom prst="rect">
            <a:avLst/>
          </a:prstGeom>
          <a:noFill/>
          <a:ln w="6350" cap="flat" cmpd="sng" algn="ctr">
            <a:noFill/>
            <a:prstDash val="solid"/>
            <a:round/>
            <a:headEnd type="none" w="med" len="med"/>
            <a:tailEnd type="none" w="med" len="med"/>
          </a:ln>
          <a:effectLst/>
          <a:extLst/>
        </p:spPr>
        <p:txBody>
          <a:bodyPr anchor="ctr">
            <a:spAutoFit/>
          </a:bodyPr>
          <a:lstStyle/>
          <a:p>
            <a:pPr>
              <a:defRPr/>
            </a:pPr>
            <a:r>
              <a:rPr lang="en-US" altLang="zh-CN" dirty="0"/>
              <a:t>13</a:t>
            </a:r>
            <a:endParaRPr lang="zh-CN" altLang="en-US" dirty="0"/>
          </a:p>
        </p:txBody>
      </p:sp>
      <p:sp>
        <p:nvSpPr>
          <p:cNvPr id="19" name="矩形 18"/>
          <p:cNvSpPr/>
          <p:nvPr/>
        </p:nvSpPr>
        <p:spPr bwMode="auto">
          <a:xfrm>
            <a:off x="1047751" y="6345239"/>
            <a:ext cx="666749" cy="369887"/>
          </a:xfrm>
          <a:prstGeom prst="rect">
            <a:avLst/>
          </a:prstGeom>
          <a:noFill/>
          <a:ln w="6350" cap="flat" cmpd="sng" algn="ctr">
            <a:noFill/>
            <a:prstDash val="solid"/>
            <a:round/>
            <a:headEnd type="none" w="med" len="med"/>
            <a:tailEnd type="none" w="med" len="med"/>
          </a:ln>
          <a:effectLst/>
          <a:extLst/>
        </p:spPr>
        <p:txBody>
          <a:bodyPr anchor="ctr">
            <a:spAutoFit/>
          </a:bodyPr>
          <a:lstStyle/>
          <a:p>
            <a:pPr>
              <a:defRPr/>
            </a:pPr>
            <a:r>
              <a:rPr lang="en-US" altLang="zh-CN" dirty="0"/>
              <a:t>20</a:t>
            </a:r>
            <a:endParaRPr lang="zh-CN" altLang="en-US" dirty="0"/>
          </a:p>
        </p:txBody>
      </p:sp>
      <p:sp>
        <p:nvSpPr>
          <p:cNvPr id="20" name="矩形 19"/>
          <p:cNvSpPr/>
          <p:nvPr/>
        </p:nvSpPr>
        <p:spPr bwMode="auto">
          <a:xfrm>
            <a:off x="2667000" y="6488114"/>
            <a:ext cx="762000" cy="369887"/>
          </a:xfrm>
          <a:prstGeom prst="rect">
            <a:avLst/>
          </a:prstGeom>
          <a:noFill/>
          <a:ln w="6350" cap="flat" cmpd="sng" algn="ctr">
            <a:noFill/>
            <a:prstDash val="solid"/>
            <a:round/>
            <a:headEnd type="none" w="med" len="med"/>
            <a:tailEnd type="none" w="med" len="med"/>
          </a:ln>
          <a:effectLst/>
          <a:extLst/>
        </p:spPr>
        <p:txBody>
          <a:bodyPr anchor="ctr">
            <a:spAutoFit/>
          </a:bodyPr>
          <a:lstStyle/>
          <a:p>
            <a:pPr>
              <a:defRPr/>
            </a:pPr>
            <a:r>
              <a:rPr lang="en-US" altLang="zh-CN" dirty="0"/>
              <a:t>24</a:t>
            </a:r>
            <a:endParaRPr lang="zh-CN" altLang="en-US" dirty="0"/>
          </a:p>
        </p:txBody>
      </p:sp>
      <p:sp>
        <p:nvSpPr>
          <p:cNvPr id="21" name="矩形 20"/>
          <p:cNvSpPr/>
          <p:nvPr/>
        </p:nvSpPr>
        <p:spPr bwMode="auto">
          <a:xfrm>
            <a:off x="4286251" y="6500814"/>
            <a:ext cx="571500" cy="369887"/>
          </a:xfrm>
          <a:prstGeom prst="rect">
            <a:avLst/>
          </a:prstGeom>
          <a:noFill/>
          <a:ln w="6350" cap="flat" cmpd="sng" algn="ctr">
            <a:noFill/>
            <a:prstDash val="solid"/>
            <a:round/>
            <a:headEnd type="none" w="med" len="med"/>
            <a:tailEnd type="none" w="med" len="med"/>
          </a:ln>
          <a:effectLst/>
          <a:extLst/>
        </p:spPr>
        <p:txBody>
          <a:bodyPr anchor="ctr">
            <a:spAutoFit/>
          </a:bodyPr>
          <a:lstStyle/>
          <a:p>
            <a:pPr>
              <a:defRPr/>
            </a:pPr>
            <a:r>
              <a:rPr lang="en-US" altLang="zh-CN" dirty="0"/>
              <a:t>11</a:t>
            </a:r>
            <a:endParaRPr lang="zh-CN" altLang="en-US" dirty="0"/>
          </a:p>
        </p:txBody>
      </p:sp>
      <p:sp>
        <p:nvSpPr>
          <p:cNvPr id="22" name="矩形 21"/>
          <p:cNvSpPr/>
          <p:nvPr/>
        </p:nvSpPr>
        <p:spPr bwMode="auto">
          <a:xfrm>
            <a:off x="4286251" y="5214939"/>
            <a:ext cx="666749" cy="369887"/>
          </a:xfrm>
          <a:prstGeom prst="rect">
            <a:avLst/>
          </a:prstGeom>
          <a:noFill/>
          <a:ln w="6350" cap="flat" cmpd="sng" algn="ctr">
            <a:noFill/>
            <a:prstDash val="solid"/>
            <a:round/>
            <a:headEnd type="none" w="med" len="med"/>
            <a:tailEnd type="none" w="med" len="med"/>
          </a:ln>
          <a:effectLst/>
          <a:extLst/>
        </p:spPr>
        <p:txBody>
          <a:bodyPr anchor="ctr">
            <a:spAutoFit/>
          </a:bodyPr>
          <a:lstStyle/>
          <a:p>
            <a:pPr>
              <a:defRPr/>
            </a:pPr>
            <a:r>
              <a:rPr lang="en-US" altLang="zh-CN" dirty="0"/>
              <a:t>12</a:t>
            </a:r>
            <a:endParaRPr lang="zh-CN" altLang="en-US" dirty="0"/>
          </a:p>
        </p:txBody>
      </p:sp>
      <p:sp>
        <p:nvSpPr>
          <p:cNvPr id="23" name="矩形 22"/>
          <p:cNvSpPr/>
          <p:nvPr/>
        </p:nvSpPr>
        <p:spPr bwMode="auto">
          <a:xfrm>
            <a:off x="3462867" y="5786439"/>
            <a:ext cx="666751" cy="369887"/>
          </a:xfrm>
          <a:prstGeom prst="rect">
            <a:avLst/>
          </a:prstGeom>
          <a:noFill/>
          <a:ln w="6350" cap="flat" cmpd="sng" algn="ctr">
            <a:noFill/>
            <a:prstDash val="solid"/>
            <a:round/>
            <a:headEnd type="none" w="med" len="med"/>
            <a:tailEnd type="none" w="med" len="med"/>
          </a:ln>
          <a:effectLst/>
          <a:extLst/>
        </p:spPr>
        <p:txBody>
          <a:bodyPr anchor="ctr">
            <a:spAutoFit/>
          </a:bodyPr>
          <a:lstStyle/>
          <a:p>
            <a:pPr>
              <a:defRPr/>
            </a:pPr>
            <a:r>
              <a:rPr lang="en-US" altLang="zh-CN" dirty="0"/>
              <a:t>36</a:t>
            </a:r>
            <a:endParaRPr lang="zh-CN" altLang="en-US" dirty="0"/>
          </a:p>
        </p:txBody>
      </p:sp>
      <p:sp>
        <p:nvSpPr>
          <p:cNvPr id="24" name="矩形 23"/>
          <p:cNvSpPr/>
          <p:nvPr/>
        </p:nvSpPr>
        <p:spPr bwMode="auto">
          <a:xfrm>
            <a:off x="5905500" y="6345239"/>
            <a:ext cx="666751" cy="369887"/>
          </a:xfrm>
          <a:prstGeom prst="rect">
            <a:avLst/>
          </a:prstGeom>
          <a:noFill/>
          <a:ln w="6350" cap="flat" cmpd="sng" algn="ctr">
            <a:noFill/>
            <a:prstDash val="solid"/>
            <a:round/>
            <a:headEnd type="none" w="med" len="med"/>
            <a:tailEnd type="none" w="med" len="med"/>
          </a:ln>
          <a:effectLst/>
          <a:extLst/>
        </p:spPr>
        <p:txBody>
          <a:bodyPr anchor="ctr">
            <a:spAutoFit/>
          </a:bodyPr>
          <a:lstStyle/>
          <a:p>
            <a:pPr>
              <a:defRPr/>
            </a:pPr>
            <a:r>
              <a:rPr lang="en-US" altLang="zh-CN" dirty="0"/>
              <a:t>38</a:t>
            </a:r>
            <a:endParaRPr lang="zh-CN" altLang="en-US" dirty="0"/>
          </a:p>
        </p:txBody>
      </p:sp>
      <p:sp>
        <p:nvSpPr>
          <p:cNvPr id="25" name="矩形 24"/>
          <p:cNvSpPr/>
          <p:nvPr/>
        </p:nvSpPr>
        <p:spPr bwMode="auto">
          <a:xfrm>
            <a:off x="6762751" y="6497639"/>
            <a:ext cx="666749" cy="369887"/>
          </a:xfrm>
          <a:prstGeom prst="rect">
            <a:avLst/>
          </a:prstGeom>
          <a:noFill/>
          <a:ln w="6350" cap="flat" cmpd="sng" algn="ctr">
            <a:noFill/>
            <a:prstDash val="solid"/>
            <a:round/>
            <a:headEnd type="none" w="med" len="med"/>
            <a:tailEnd type="none" w="med" len="med"/>
          </a:ln>
          <a:effectLst/>
          <a:extLst/>
        </p:spPr>
        <p:txBody>
          <a:bodyPr anchor="ctr">
            <a:spAutoFit/>
          </a:bodyPr>
          <a:lstStyle/>
          <a:p>
            <a:pPr>
              <a:defRPr/>
            </a:pPr>
            <a:r>
              <a:rPr lang="en-US" altLang="zh-CN" dirty="0"/>
              <a:t>10</a:t>
            </a:r>
            <a:endParaRPr lang="zh-CN" altLang="en-US" dirty="0"/>
          </a:p>
        </p:txBody>
      </p:sp>
      <p:sp>
        <p:nvSpPr>
          <p:cNvPr id="26" name="矩形 25"/>
          <p:cNvSpPr/>
          <p:nvPr/>
        </p:nvSpPr>
        <p:spPr bwMode="auto">
          <a:xfrm>
            <a:off x="7143751" y="5273675"/>
            <a:ext cx="571500" cy="369888"/>
          </a:xfrm>
          <a:prstGeom prst="rect">
            <a:avLst/>
          </a:prstGeom>
          <a:noFill/>
          <a:ln w="6350" cap="flat" cmpd="sng" algn="ctr">
            <a:noFill/>
            <a:prstDash val="solid"/>
            <a:round/>
            <a:headEnd type="none" w="med" len="med"/>
            <a:tailEnd type="none" w="med" len="med"/>
          </a:ln>
          <a:effectLst/>
          <a:extLst/>
        </p:spPr>
        <p:txBody>
          <a:bodyPr anchor="ctr">
            <a:spAutoFit/>
          </a:bodyPr>
          <a:lstStyle/>
          <a:p>
            <a:pPr>
              <a:defRPr/>
            </a:pPr>
            <a:r>
              <a:rPr lang="en-US" altLang="zh-CN" dirty="0"/>
              <a:t>7</a:t>
            </a:r>
            <a:endParaRPr lang="zh-CN" altLang="en-US" dirty="0"/>
          </a:p>
        </p:txBody>
      </p:sp>
      <p:sp>
        <p:nvSpPr>
          <p:cNvPr id="27" name="矩形 26"/>
          <p:cNvSpPr/>
          <p:nvPr/>
        </p:nvSpPr>
        <p:spPr bwMode="auto">
          <a:xfrm>
            <a:off x="8763001" y="5916614"/>
            <a:ext cx="666751" cy="369887"/>
          </a:xfrm>
          <a:prstGeom prst="rect">
            <a:avLst/>
          </a:prstGeom>
          <a:noFill/>
          <a:ln w="6350" cap="flat" cmpd="sng" algn="ctr">
            <a:noFill/>
            <a:prstDash val="solid"/>
            <a:round/>
            <a:headEnd type="none" w="med" len="med"/>
            <a:tailEnd type="none" w="med" len="med"/>
          </a:ln>
          <a:effectLst/>
          <a:extLst/>
        </p:spPr>
        <p:txBody>
          <a:bodyPr anchor="ctr">
            <a:spAutoFit/>
          </a:bodyPr>
          <a:lstStyle/>
          <a:p>
            <a:pPr>
              <a:defRPr/>
            </a:pPr>
            <a:r>
              <a:rPr lang="en-US" altLang="zh-CN" dirty="0"/>
              <a:t>39</a:t>
            </a:r>
            <a:endParaRPr lang="zh-CN" altLang="en-US" dirty="0"/>
          </a:p>
        </p:txBody>
      </p:sp>
      <p:sp>
        <p:nvSpPr>
          <p:cNvPr id="28" name="矩形 27"/>
          <p:cNvSpPr/>
          <p:nvPr/>
        </p:nvSpPr>
        <p:spPr bwMode="auto">
          <a:xfrm>
            <a:off x="10287001" y="5286375"/>
            <a:ext cx="571500" cy="369888"/>
          </a:xfrm>
          <a:prstGeom prst="rect">
            <a:avLst/>
          </a:prstGeom>
          <a:noFill/>
          <a:ln w="6350" cap="flat" cmpd="sng" algn="ctr">
            <a:noFill/>
            <a:prstDash val="solid"/>
            <a:round/>
            <a:headEnd type="none" w="med" len="med"/>
            <a:tailEnd type="none" w="med" len="med"/>
          </a:ln>
          <a:effectLst/>
          <a:extLst/>
        </p:spPr>
        <p:txBody>
          <a:bodyPr anchor="ctr">
            <a:spAutoFit/>
          </a:bodyPr>
          <a:lstStyle/>
          <a:p>
            <a:pPr>
              <a:defRPr/>
            </a:pPr>
            <a:r>
              <a:rPr lang="en-US" altLang="zh-CN" dirty="0"/>
              <a:t>3</a:t>
            </a:r>
            <a:endParaRPr lang="zh-CN" altLang="en-US" dirty="0"/>
          </a:p>
        </p:txBody>
      </p:sp>
      <p:sp>
        <p:nvSpPr>
          <p:cNvPr id="29" name="矩形 28"/>
          <p:cNvSpPr/>
          <p:nvPr/>
        </p:nvSpPr>
        <p:spPr bwMode="auto">
          <a:xfrm>
            <a:off x="9429751" y="4344989"/>
            <a:ext cx="666749" cy="369887"/>
          </a:xfrm>
          <a:prstGeom prst="rect">
            <a:avLst/>
          </a:prstGeom>
          <a:noFill/>
          <a:ln w="6350" cap="flat" cmpd="sng" algn="ctr">
            <a:noFill/>
            <a:prstDash val="solid"/>
            <a:round/>
            <a:headEnd type="none" w="med" len="med"/>
            <a:tailEnd type="none" w="med" len="med"/>
          </a:ln>
          <a:effectLst/>
          <a:extLst/>
        </p:spPr>
        <p:txBody>
          <a:bodyPr anchor="ctr">
            <a:spAutoFit/>
          </a:bodyPr>
          <a:lstStyle/>
          <a:p>
            <a:pPr>
              <a:defRPr/>
            </a:pPr>
            <a:r>
              <a:rPr lang="en-US" altLang="zh-CN" dirty="0"/>
              <a:t>17</a:t>
            </a:r>
            <a:endParaRPr lang="zh-CN" altLang="en-US" dirty="0"/>
          </a:p>
        </p:txBody>
      </p:sp>
      <p:sp>
        <p:nvSpPr>
          <p:cNvPr id="30" name="矩形 29"/>
          <p:cNvSpPr/>
          <p:nvPr/>
        </p:nvSpPr>
        <p:spPr bwMode="auto">
          <a:xfrm>
            <a:off x="5048251" y="5715000"/>
            <a:ext cx="666749" cy="369888"/>
          </a:xfrm>
          <a:prstGeom prst="rect">
            <a:avLst/>
          </a:prstGeom>
          <a:noFill/>
          <a:ln w="6350" cap="flat" cmpd="sng" algn="ctr">
            <a:noFill/>
            <a:prstDash val="solid"/>
            <a:round/>
            <a:headEnd type="none" w="med" len="med"/>
            <a:tailEnd type="none" w="med" len="med"/>
          </a:ln>
          <a:effectLst/>
          <a:extLst/>
        </p:spPr>
        <p:txBody>
          <a:bodyPr anchor="ctr">
            <a:spAutoFit/>
          </a:bodyPr>
          <a:lstStyle/>
          <a:p>
            <a:pPr>
              <a:defRPr/>
            </a:pPr>
            <a:r>
              <a:rPr lang="en-US" altLang="zh-CN" dirty="0"/>
              <a:t>15</a:t>
            </a:r>
            <a:endParaRPr lang="zh-CN" altLang="en-US" dirty="0"/>
          </a:p>
        </p:txBody>
      </p:sp>
      <p:sp>
        <p:nvSpPr>
          <p:cNvPr id="31" name="矩形 30"/>
          <p:cNvSpPr/>
          <p:nvPr/>
        </p:nvSpPr>
        <p:spPr bwMode="auto">
          <a:xfrm>
            <a:off x="6000751" y="4000500"/>
            <a:ext cx="666749" cy="369888"/>
          </a:xfrm>
          <a:prstGeom prst="rect">
            <a:avLst/>
          </a:prstGeom>
          <a:noFill/>
          <a:ln w="6350" cap="flat" cmpd="sng" algn="ctr">
            <a:noFill/>
            <a:prstDash val="solid"/>
            <a:round/>
            <a:headEnd type="none" w="med" len="med"/>
            <a:tailEnd type="none" w="med" len="med"/>
          </a:ln>
          <a:effectLst/>
          <a:extLst/>
        </p:spPr>
        <p:txBody>
          <a:bodyPr anchor="ctr">
            <a:spAutoFit/>
          </a:bodyPr>
          <a:lstStyle/>
          <a:p>
            <a:pPr>
              <a:defRPr/>
            </a:pPr>
            <a:r>
              <a:rPr lang="en-US" altLang="zh-CN" dirty="0"/>
              <a:t>30</a:t>
            </a:r>
            <a:endParaRPr lang="zh-CN" altLang="en-US" dirty="0"/>
          </a:p>
        </p:txBody>
      </p:sp>
      <p:sp>
        <p:nvSpPr>
          <p:cNvPr id="32" name="矩形 31"/>
          <p:cNvSpPr/>
          <p:nvPr/>
        </p:nvSpPr>
        <p:spPr bwMode="auto">
          <a:xfrm>
            <a:off x="6000751" y="5202239"/>
            <a:ext cx="571500" cy="369887"/>
          </a:xfrm>
          <a:prstGeom prst="rect">
            <a:avLst/>
          </a:prstGeom>
          <a:noFill/>
          <a:ln w="6350" cap="flat" cmpd="sng" algn="ctr">
            <a:noFill/>
            <a:prstDash val="solid"/>
            <a:round/>
            <a:headEnd type="none" w="med" len="med"/>
            <a:tailEnd type="none" w="med" len="med"/>
          </a:ln>
          <a:effectLst/>
          <a:extLst/>
        </p:spPr>
        <p:txBody>
          <a:bodyPr anchor="ctr">
            <a:spAutoFit/>
          </a:bodyPr>
          <a:lstStyle/>
          <a:p>
            <a:pPr>
              <a:defRPr/>
            </a:pPr>
            <a:r>
              <a:rPr lang="en-US" altLang="zh-CN" dirty="0"/>
              <a:t>9</a:t>
            </a:r>
            <a:endParaRPr lang="zh-CN" altLang="en-US" dirty="0"/>
          </a:p>
        </p:txBody>
      </p:sp>
      <p:sp>
        <p:nvSpPr>
          <p:cNvPr id="33" name="矩形 32"/>
          <p:cNvSpPr/>
          <p:nvPr/>
        </p:nvSpPr>
        <p:spPr bwMode="auto">
          <a:xfrm>
            <a:off x="7334251" y="3786189"/>
            <a:ext cx="571500" cy="369887"/>
          </a:xfrm>
          <a:prstGeom prst="rect">
            <a:avLst/>
          </a:prstGeom>
          <a:noFill/>
          <a:ln w="6350" cap="flat" cmpd="sng" algn="ctr">
            <a:noFill/>
            <a:prstDash val="solid"/>
            <a:round/>
            <a:headEnd type="none" w="med" len="med"/>
            <a:tailEnd type="none" w="med" len="med"/>
          </a:ln>
          <a:effectLst/>
          <a:extLst/>
        </p:spPr>
        <p:txBody>
          <a:bodyPr anchor="ctr">
            <a:spAutoFit/>
          </a:bodyPr>
          <a:lstStyle/>
          <a:p>
            <a:pPr>
              <a:defRPr/>
            </a:pPr>
            <a:r>
              <a:rPr lang="en-US" altLang="zh-CN" dirty="0"/>
              <a:t>8</a:t>
            </a:r>
            <a:endParaRPr lang="zh-CN" altLang="en-US" dirty="0"/>
          </a:p>
        </p:txBody>
      </p:sp>
      <p:sp>
        <p:nvSpPr>
          <p:cNvPr id="34" name="矩形 33"/>
          <p:cNvSpPr/>
          <p:nvPr/>
        </p:nvSpPr>
        <p:spPr bwMode="auto">
          <a:xfrm>
            <a:off x="7827434" y="4500564"/>
            <a:ext cx="666751" cy="369887"/>
          </a:xfrm>
          <a:prstGeom prst="rect">
            <a:avLst/>
          </a:prstGeom>
          <a:noFill/>
          <a:ln w="6350" cap="flat" cmpd="sng" algn="ctr">
            <a:noFill/>
            <a:prstDash val="solid"/>
            <a:round/>
            <a:headEnd type="none" w="med" len="med"/>
            <a:tailEnd type="none" w="med" len="med"/>
          </a:ln>
          <a:effectLst/>
          <a:extLst/>
        </p:spPr>
        <p:txBody>
          <a:bodyPr anchor="ctr">
            <a:spAutoFit/>
          </a:bodyPr>
          <a:lstStyle/>
          <a:p>
            <a:pPr>
              <a:defRPr/>
            </a:pPr>
            <a:r>
              <a:rPr lang="en-US" altLang="zh-CN" dirty="0"/>
              <a:t>18</a:t>
            </a:r>
            <a:endParaRPr lang="zh-CN" altLang="en-US" dirty="0"/>
          </a:p>
        </p:txBody>
      </p:sp>
      <p:sp>
        <p:nvSpPr>
          <p:cNvPr id="35" name="矩形 34"/>
          <p:cNvSpPr/>
          <p:nvPr/>
        </p:nvSpPr>
        <p:spPr bwMode="auto">
          <a:xfrm>
            <a:off x="9525001" y="3429000"/>
            <a:ext cx="666751" cy="369888"/>
          </a:xfrm>
          <a:prstGeom prst="rect">
            <a:avLst/>
          </a:prstGeom>
          <a:noFill/>
          <a:ln w="6350" cap="flat" cmpd="sng" algn="ctr">
            <a:noFill/>
            <a:prstDash val="solid"/>
            <a:round/>
            <a:headEnd type="none" w="med" len="med"/>
            <a:tailEnd type="none" w="med" len="med"/>
          </a:ln>
          <a:effectLst/>
          <a:extLst/>
        </p:spPr>
        <p:txBody>
          <a:bodyPr anchor="ctr">
            <a:spAutoFit/>
          </a:bodyPr>
          <a:lstStyle/>
          <a:p>
            <a:pPr>
              <a:defRPr/>
            </a:pPr>
            <a:r>
              <a:rPr lang="en-US" altLang="zh-CN" dirty="0"/>
              <a:t>19</a:t>
            </a:r>
            <a:endParaRPr lang="zh-CN" altLang="en-US" dirty="0"/>
          </a:p>
        </p:txBody>
      </p:sp>
      <p:sp>
        <p:nvSpPr>
          <p:cNvPr id="36" name="矩形 35"/>
          <p:cNvSpPr/>
          <p:nvPr/>
        </p:nvSpPr>
        <p:spPr bwMode="auto">
          <a:xfrm>
            <a:off x="10763251" y="2559050"/>
            <a:ext cx="666749" cy="369888"/>
          </a:xfrm>
          <a:prstGeom prst="rect">
            <a:avLst/>
          </a:prstGeom>
          <a:noFill/>
          <a:ln w="6350" cap="flat" cmpd="sng" algn="ctr">
            <a:noFill/>
            <a:prstDash val="solid"/>
            <a:round/>
            <a:headEnd type="none" w="med" len="med"/>
            <a:tailEnd type="none" w="med" len="med"/>
          </a:ln>
          <a:effectLst/>
          <a:extLst/>
        </p:spPr>
        <p:txBody>
          <a:bodyPr anchor="ctr">
            <a:spAutoFit/>
          </a:bodyPr>
          <a:lstStyle/>
          <a:p>
            <a:pPr>
              <a:defRPr/>
            </a:pPr>
            <a:r>
              <a:rPr lang="en-US" altLang="zh-CN" dirty="0"/>
              <a:t>21</a:t>
            </a:r>
            <a:endParaRPr lang="zh-CN" altLang="en-US" dirty="0"/>
          </a:p>
        </p:txBody>
      </p:sp>
      <p:sp>
        <p:nvSpPr>
          <p:cNvPr id="37" name="矩形 36"/>
          <p:cNvSpPr/>
          <p:nvPr/>
        </p:nvSpPr>
        <p:spPr bwMode="auto">
          <a:xfrm>
            <a:off x="10763251" y="1201739"/>
            <a:ext cx="762000" cy="369887"/>
          </a:xfrm>
          <a:prstGeom prst="rect">
            <a:avLst/>
          </a:prstGeom>
          <a:noFill/>
          <a:ln w="6350" cap="flat" cmpd="sng" algn="ctr">
            <a:noFill/>
            <a:prstDash val="solid"/>
            <a:round/>
            <a:headEnd type="none" w="med" len="med"/>
            <a:tailEnd type="none" w="med" len="med"/>
          </a:ln>
          <a:effectLst/>
          <a:extLst/>
        </p:spPr>
        <p:txBody>
          <a:bodyPr anchor="ctr">
            <a:spAutoFit/>
          </a:bodyPr>
          <a:lstStyle/>
          <a:p>
            <a:pPr>
              <a:defRPr/>
            </a:pPr>
            <a:r>
              <a:rPr lang="en-US" altLang="zh-CN" dirty="0"/>
              <a:t>34</a:t>
            </a:r>
            <a:endParaRPr lang="zh-CN" altLang="en-US" dirty="0"/>
          </a:p>
        </p:txBody>
      </p:sp>
      <p:sp>
        <p:nvSpPr>
          <p:cNvPr id="38" name="矩形 37"/>
          <p:cNvSpPr/>
          <p:nvPr/>
        </p:nvSpPr>
        <p:spPr bwMode="auto">
          <a:xfrm>
            <a:off x="10572751" y="630239"/>
            <a:ext cx="666749" cy="369887"/>
          </a:xfrm>
          <a:prstGeom prst="rect">
            <a:avLst/>
          </a:prstGeom>
          <a:noFill/>
          <a:ln w="6350" cap="flat" cmpd="sng" algn="ctr">
            <a:noFill/>
            <a:prstDash val="solid"/>
            <a:round/>
            <a:headEnd type="none" w="med" len="med"/>
            <a:tailEnd type="none" w="med" len="med"/>
          </a:ln>
          <a:effectLst/>
          <a:extLst/>
        </p:spPr>
        <p:txBody>
          <a:bodyPr anchor="ctr">
            <a:spAutoFit/>
          </a:bodyPr>
          <a:lstStyle/>
          <a:p>
            <a:pPr>
              <a:defRPr/>
            </a:pPr>
            <a:r>
              <a:rPr lang="en-US" altLang="zh-CN" dirty="0"/>
              <a:t>26</a:t>
            </a:r>
            <a:endParaRPr lang="zh-CN" altLang="en-US" dirty="0"/>
          </a:p>
        </p:txBody>
      </p:sp>
      <p:sp>
        <p:nvSpPr>
          <p:cNvPr id="39" name="矩形 38"/>
          <p:cNvSpPr/>
          <p:nvPr/>
        </p:nvSpPr>
        <p:spPr bwMode="auto">
          <a:xfrm>
            <a:off x="9239251" y="558800"/>
            <a:ext cx="666749" cy="369888"/>
          </a:xfrm>
          <a:prstGeom prst="rect">
            <a:avLst/>
          </a:prstGeom>
          <a:noFill/>
          <a:ln w="6350" cap="flat" cmpd="sng" algn="ctr">
            <a:noFill/>
            <a:prstDash val="solid"/>
            <a:round/>
            <a:headEnd type="none" w="med" len="med"/>
            <a:tailEnd type="none" w="med" len="med"/>
          </a:ln>
          <a:effectLst/>
          <a:extLst/>
        </p:spPr>
        <p:txBody>
          <a:bodyPr anchor="ctr">
            <a:spAutoFit/>
          </a:bodyPr>
          <a:lstStyle/>
          <a:p>
            <a:pPr>
              <a:defRPr/>
            </a:pPr>
            <a:r>
              <a:rPr lang="en-US" altLang="zh-CN" dirty="0"/>
              <a:t>32</a:t>
            </a:r>
            <a:endParaRPr lang="zh-CN" altLang="en-US" dirty="0"/>
          </a:p>
        </p:txBody>
      </p:sp>
      <p:sp>
        <p:nvSpPr>
          <p:cNvPr id="40" name="矩形 39"/>
          <p:cNvSpPr/>
          <p:nvPr/>
        </p:nvSpPr>
        <p:spPr bwMode="auto">
          <a:xfrm>
            <a:off x="8320618" y="1247775"/>
            <a:ext cx="666749" cy="369888"/>
          </a:xfrm>
          <a:prstGeom prst="rect">
            <a:avLst/>
          </a:prstGeom>
          <a:noFill/>
          <a:ln w="6350" cap="flat" cmpd="sng" algn="ctr">
            <a:noFill/>
            <a:prstDash val="solid"/>
            <a:round/>
            <a:headEnd type="none" w="med" len="med"/>
            <a:tailEnd type="none" w="med" len="med"/>
          </a:ln>
          <a:effectLst/>
          <a:extLst/>
        </p:spPr>
        <p:txBody>
          <a:bodyPr anchor="ctr">
            <a:spAutoFit/>
          </a:bodyPr>
          <a:lstStyle/>
          <a:p>
            <a:pPr>
              <a:defRPr/>
            </a:pPr>
            <a:r>
              <a:rPr lang="en-US" altLang="zh-CN" dirty="0"/>
              <a:t>41</a:t>
            </a:r>
            <a:endParaRPr lang="zh-CN" altLang="en-US" dirty="0"/>
          </a:p>
        </p:txBody>
      </p:sp>
      <p:sp>
        <p:nvSpPr>
          <p:cNvPr id="41" name="矩形 40"/>
          <p:cNvSpPr/>
          <p:nvPr/>
        </p:nvSpPr>
        <p:spPr bwMode="auto">
          <a:xfrm>
            <a:off x="8191501" y="0"/>
            <a:ext cx="666751" cy="369888"/>
          </a:xfrm>
          <a:prstGeom prst="rect">
            <a:avLst/>
          </a:prstGeom>
          <a:noFill/>
          <a:ln w="6350" cap="flat" cmpd="sng" algn="ctr">
            <a:noFill/>
            <a:prstDash val="solid"/>
            <a:round/>
            <a:headEnd type="none" w="med" len="med"/>
            <a:tailEnd type="none" w="med" len="med"/>
          </a:ln>
          <a:effectLst/>
          <a:extLst/>
        </p:spPr>
        <p:txBody>
          <a:bodyPr anchor="ctr">
            <a:spAutoFit/>
          </a:bodyPr>
          <a:lstStyle/>
          <a:p>
            <a:pPr>
              <a:defRPr/>
            </a:pPr>
            <a:r>
              <a:rPr lang="en-US" altLang="zh-CN" dirty="0"/>
              <a:t>37</a:t>
            </a:r>
            <a:endParaRPr lang="zh-CN" altLang="en-US" dirty="0"/>
          </a:p>
        </p:txBody>
      </p:sp>
      <p:sp>
        <p:nvSpPr>
          <p:cNvPr id="42" name="矩形 41"/>
          <p:cNvSpPr/>
          <p:nvPr/>
        </p:nvSpPr>
        <p:spPr bwMode="auto">
          <a:xfrm>
            <a:off x="7334251" y="1630363"/>
            <a:ext cx="666749" cy="369887"/>
          </a:xfrm>
          <a:prstGeom prst="rect">
            <a:avLst/>
          </a:prstGeom>
          <a:noFill/>
          <a:ln w="6350" cap="flat" cmpd="sng" algn="ctr">
            <a:noFill/>
            <a:prstDash val="solid"/>
            <a:round/>
            <a:headEnd type="none" w="med" len="med"/>
            <a:tailEnd type="none" w="med" len="med"/>
          </a:ln>
          <a:effectLst/>
          <a:extLst/>
        </p:spPr>
        <p:txBody>
          <a:bodyPr anchor="ctr">
            <a:spAutoFit/>
          </a:bodyPr>
          <a:lstStyle/>
          <a:p>
            <a:pPr>
              <a:defRPr/>
            </a:pPr>
            <a:r>
              <a:rPr lang="en-US" altLang="zh-CN" dirty="0"/>
              <a:t>14</a:t>
            </a:r>
            <a:endParaRPr lang="zh-CN" altLang="en-US" dirty="0"/>
          </a:p>
        </p:txBody>
      </p:sp>
      <p:sp>
        <p:nvSpPr>
          <p:cNvPr id="43" name="矩形 42"/>
          <p:cNvSpPr/>
          <p:nvPr/>
        </p:nvSpPr>
        <p:spPr bwMode="auto">
          <a:xfrm>
            <a:off x="8001000" y="2630489"/>
            <a:ext cx="666751" cy="369887"/>
          </a:xfrm>
          <a:prstGeom prst="rect">
            <a:avLst/>
          </a:prstGeom>
          <a:noFill/>
          <a:ln w="6350" cap="flat" cmpd="sng" algn="ctr">
            <a:noFill/>
            <a:prstDash val="solid"/>
            <a:round/>
            <a:headEnd type="none" w="med" len="med"/>
            <a:tailEnd type="none" w="med" len="med"/>
          </a:ln>
          <a:effectLst/>
          <a:extLst/>
        </p:spPr>
        <p:txBody>
          <a:bodyPr anchor="ctr">
            <a:spAutoFit/>
          </a:bodyPr>
          <a:lstStyle/>
          <a:p>
            <a:pPr>
              <a:defRPr/>
            </a:pPr>
            <a:r>
              <a:rPr lang="en-US" altLang="zh-CN" dirty="0"/>
              <a:t>28</a:t>
            </a:r>
            <a:endParaRPr lang="zh-CN" altLang="en-US" dirty="0"/>
          </a:p>
        </p:txBody>
      </p:sp>
      <p:sp>
        <p:nvSpPr>
          <p:cNvPr id="44" name="矩形 43"/>
          <p:cNvSpPr/>
          <p:nvPr/>
        </p:nvSpPr>
        <p:spPr bwMode="auto">
          <a:xfrm>
            <a:off x="8953501" y="2071689"/>
            <a:ext cx="571500" cy="369887"/>
          </a:xfrm>
          <a:prstGeom prst="rect">
            <a:avLst/>
          </a:prstGeom>
          <a:noFill/>
          <a:ln w="6350" cap="flat" cmpd="sng" algn="ctr">
            <a:noFill/>
            <a:prstDash val="solid"/>
            <a:round/>
            <a:headEnd type="none" w="med" len="med"/>
            <a:tailEnd type="none" w="med" len="med"/>
          </a:ln>
          <a:effectLst/>
          <a:extLst/>
        </p:spPr>
        <p:txBody>
          <a:bodyPr anchor="ctr">
            <a:spAutoFit/>
          </a:bodyPr>
          <a:lstStyle/>
          <a:p>
            <a:pPr>
              <a:defRPr/>
            </a:pPr>
            <a:r>
              <a:rPr lang="en-US" altLang="zh-CN" dirty="0"/>
              <a:t>2</a:t>
            </a:r>
            <a:endParaRPr lang="zh-CN" altLang="en-US" dirty="0"/>
          </a:p>
        </p:txBody>
      </p:sp>
      <p:sp>
        <p:nvSpPr>
          <p:cNvPr id="45" name="矩形 44"/>
          <p:cNvSpPr/>
          <p:nvPr/>
        </p:nvSpPr>
        <p:spPr bwMode="auto">
          <a:xfrm>
            <a:off x="6381751" y="1428750"/>
            <a:ext cx="571500" cy="369888"/>
          </a:xfrm>
          <a:prstGeom prst="rect">
            <a:avLst/>
          </a:prstGeom>
          <a:noFill/>
          <a:ln w="6350" cap="flat" cmpd="sng" algn="ctr">
            <a:noFill/>
            <a:prstDash val="solid"/>
            <a:round/>
            <a:headEnd type="none" w="med" len="med"/>
            <a:tailEnd type="none" w="med" len="med"/>
          </a:ln>
          <a:effectLst/>
          <a:extLst/>
        </p:spPr>
        <p:txBody>
          <a:bodyPr anchor="ctr">
            <a:spAutoFit/>
          </a:bodyPr>
          <a:lstStyle/>
          <a:p>
            <a:pPr>
              <a:defRPr/>
            </a:pPr>
            <a:r>
              <a:rPr lang="en-US" altLang="zh-CN" dirty="0"/>
              <a:t>5</a:t>
            </a:r>
            <a:endParaRPr lang="zh-CN" altLang="en-US" dirty="0"/>
          </a:p>
        </p:txBody>
      </p:sp>
      <p:sp>
        <p:nvSpPr>
          <p:cNvPr id="46" name="矩形 45"/>
          <p:cNvSpPr/>
          <p:nvPr/>
        </p:nvSpPr>
        <p:spPr bwMode="auto">
          <a:xfrm>
            <a:off x="6381751" y="344489"/>
            <a:ext cx="666749" cy="369887"/>
          </a:xfrm>
          <a:prstGeom prst="rect">
            <a:avLst/>
          </a:prstGeom>
          <a:noFill/>
          <a:ln w="6350" cap="flat" cmpd="sng" algn="ctr">
            <a:noFill/>
            <a:prstDash val="solid"/>
            <a:round/>
            <a:headEnd type="none" w="med" len="med"/>
            <a:tailEnd type="none" w="med" len="med"/>
          </a:ln>
          <a:effectLst/>
          <a:extLst/>
        </p:spPr>
        <p:txBody>
          <a:bodyPr anchor="ctr">
            <a:spAutoFit/>
          </a:bodyPr>
          <a:lstStyle/>
          <a:p>
            <a:pPr>
              <a:defRPr/>
            </a:pPr>
            <a:r>
              <a:rPr lang="en-US" altLang="zh-CN" dirty="0"/>
              <a:t>25</a:t>
            </a:r>
            <a:endParaRPr lang="zh-CN" altLang="en-US" dirty="0"/>
          </a:p>
        </p:txBody>
      </p:sp>
      <p:sp>
        <p:nvSpPr>
          <p:cNvPr id="47" name="矩形 46"/>
          <p:cNvSpPr/>
          <p:nvPr/>
        </p:nvSpPr>
        <p:spPr bwMode="auto">
          <a:xfrm>
            <a:off x="5194301" y="25400"/>
            <a:ext cx="666751" cy="368300"/>
          </a:xfrm>
          <a:prstGeom prst="rect">
            <a:avLst/>
          </a:prstGeom>
          <a:noFill/>
          <a:ln w="6350" cap="flat" cmpd="sng" algn="ctr">
            <a:noFill/>
            <a:prstDash val="solid"/>
            <a:round/>
            <a:headEnd type="none" w="med" len="med"/>
            <a:tailEnd type="none" w="med" len="med"/>
          </a:ln>
          <a:effectLst/>
          <a:extLst/>
        </p:spPr>
        <p:txBody>
          <a:bodyPr anchor="ctr">
            <a:spAutoFit/>
          </a:bodyPr>
          <a:lstStyle/>
          <a:p>
            <a:pPr>
              <a:defRPr/>
            </a:pPr>
            <a:r>
              <a:rPr lang="en-US" altLang="zh-CN" dirty="0"/>
              <a:t>35</a:t>
            </a:r>
            <a:endParaRPr lang="zh-CN" altLang="en-US" dirty="0"/>
          </a:p>
        </p:txBody>
      </p:sp>
      <p:sp>
        <p:nvSpPr>
          <p:cNvPr id="48" name="矩形 47"/>
          <p:cNvSpPr/>
          <p:nvPr/>
        </p:nvSpPr>
        <p:spPr bwMode="auto">
          <a:xfrm>
            <a:off x="3905251" y="357189"/>
            <a:ext cx="571500" cy="369887"/>
          </a:xfrm>
          <a:prstGeom prst="rect">
            <a:avLst/>
          </a:prstGeom>
          <a:noFill/>
          <a:ln w="6350" cap="flat" cmpd="sng" algn="ctr">
            <a:noFill/>
            <a:prstDash val="solid"/>
            <a:round/>
            <a:headEnd type="none" w="med" len="med"/>
            <a:tailEnd type="none" w="med" len="med"/>
          </a:ln>
          <a:effectLst/>
          <a:extLst/>
        </p:spPr>
        <p:txBody>
          <a:bodyPr anchor="ctr">
            <a:spAutoFit/>
          </a:bodyPr>
          <a:lstStyle/>
          <a:p>
            <a:pPr>
              <a:defRPr/>
            </a:pPr>
            <a:r>
              <a:rPr lang="en-US" altLang="zh-CN" dirty="0"/>
              <a:t>6</a:t>
            </a:r>
            <a:endParaRPr lang="zh-CN" altLang="en-US" dirty="0"/>
          </a:p>
        </p:txBody>
      </p:sp>
      <p:sp>
        <p:nvSpPr>
          <p:cNvPr id="49" name="矩形 48"/>
          <p:cNvSpPr/>
          <p:nvPr/>
        </p:nvSpPr>
        <p:spPr bwMode="auto">
          <a:xfrm>
            <a:off x="4762501" y="1428750"/>
            <a:ext cx="666751" cy="369888"/>
          </a:xfrm>
          <a:prstGeom prst="rect">
            <a:avLst/>
          </a:prstGeom>
          <a:noFill/>
          <a:ln w="6350" cap="flat" cmpd="sng" algn="ctr">
            <a:noFill/>
            <a:prstDash val="solid"/>
            <a:round/>
            <a:headEnd type="none" w="med" len="med"/>
            <a:tailEnd type="none" w="med" len="med"/>
          </a:ln>
          <a:effectLst/>
          <a:extLst/>
        </p:spPr>
        <p:txBody>
          <a:bodyPr anchor="ctr">
            <a:spAutoFit/>
          </a:bodyPr>
          <a:lstStyle/>
          <a:p>
            <a:pPr>
              <a:defRPr/>
            </a:pPr>
            <a:r>
              <a:rPr lang="en-US" altLang="zh-CN" dirty="0"/>
              <a:t>31</a:t>
            </a:r>
            <a:endParaRPr lang="zh-CN" altLang="en-US" dirty="0"/>
          </a:p>
        </p:txBody>
      </p:sp>
      <p:sp>
        <p:nvSpPr>
          <p:cNvPr id="50" name="矩形 49"/>
          <p:cNvSpPr/>
          <p:nvPr/>
        </p:nvSpPr>
        <p:spPr bwMode="auto">
          <a:xfrm>
            <a:off x="2476501" y="500064"/>
            <a:ext cx="666751" cy="369887"/>
          </a:xfrm>
          <a:prstGeom prst="rect">
            <a:avLst/>
          </a:prstGeom>
          <a:noFill/>
          <a:ln w="6350" cap="flat" cmpd="sng" algn="ctr">
            <a:noFill/>
            <a:prstDash val="solid"/>
            <a:round/>
            <a:headEnd type="none" w="med" len="med"/>
            <a:tailEnd type="none" w="med" len="med"/>
          </a:ln>
          <a:effectLst/>
          <a:extLst/>
        </p:spPr>
        <p:txBody>
          <a:bodyPr anchor="ctr">
            <a:spAutoFit/>
          </a:bodyPr>
          <a:lstStyle/>
          <a:p>
            <a:pPr>
              <a:defRPr/>
            </a:pPr>
            <a:r>
              <a:rPr lang="en-US" altLang="zh-CN" dirty="0"/>
              <a:t>16</a:t>
            </a:r>
            <a:endParaRPr lang="zh-CN" altLang="en-US" dirty="0"/>
          </a:p>
        </p:txBody>
      </p:sp>
    </p:spTree>
    <p:extLst>
      <p:ext uri="{BB962C8B-B14F-4D97-AF65-F5344CB8AC3E}">
        <p14:creationId xmlns:p14="http://schemas.microsoft.com/office/powerpoint/2010/main" val="186528163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zh-CN" altLang="en-US" sz="2400" b="1" dirty="0" smtClean="0">
                <a:solidFill>
                  <a:schemeClr val="accent5">
                    <a:lumMod val="75000"/>
                  </a:schemeClr>
                </a:solidFill>
                <a:latin typeface="微软雅黑" panose="020B0503020204020204" pitchFamily="2" charset="-122"/>
                <a:ea typeface="微软雅黑" panose="020B0503020204020204" pitchFamily="2" charset="-122"/>
              </a:rPr>
              <a:t>单源最短路径</a:t>
            </a:r>
            <a:endParaRPr lang="zh-CN" altLang="en-US" sz="2400" b="1" dirty="0">
              <a:solidFill>
                <a:schemeClr val="accent5">
                  <a:lumMod val="75000"/>
                </a:schemeClr>
              </a:solidFill>
              <a:latin typeface="微软雅黑" panose="020B0503020204020204" pitchFamily="2" charset="-122"/>
              <a:ea typeface="微软雅黑" panose="020B0503020204020204" pitchFamily="2" charset="-122"/>
            </a:endParaRPr>
          </a:p>
        </p:txBody>
      </p:sp>
      <p:sp>
        <p:nvSpPr>
          <p:cNvPr id="4" name="日期占位符 3"/>
          <p:cNvSpPr>
            <a:spLocks noGrp="1"/>
          </p:cNvSpPr>
          <p:nvPr>
            <p:ph type="dt" sz="half" idx="10"/>
          </p:nvPr>
        </p:nvSpPr>
        <p:spPr/>
        <p:txBody>
          <a:bodyPr/>
          <a:lstStyle/>
          <a:p>
            <a:fld id="{D342AF8A-6C9F-6440-B81F-0F8AB8C85483}" type="datetime1">
              <a:rPr kumimoji="1" lang="zh-CN" altLang="en-US" smtClean="0"/>
              <a:pPr/>
              <a:t>2020-11-19</a:t>
            </a:fld>
            <a:endParaRPr kumimoji="1" lang="zh-CN" altLang="en-US" dirty="0"/>
          </a:p>
        </p:txBody>
      </p:sp>
      <p:sp>
        <p:nvSpPr>
          <p:cNvPr id="5" name="灯片编号占位符 4"/>
          <p:cNvSpPr>
            <a:spLocks noGrp="1"/>
          </p:cNvSpPr>
          <p:nvPr>
            <p:ph type="sldNum" sz="quarter" idx="12"/>
          </p:nvPr>
        </p:nvSpPr>
        <p:spPr/>
        <p:txBody>
          <a:bodyPr/>
          <a:lstStyle/>
          <a:p>
            <a:r>
              <a:rPr kumimoji="1" lang="en-US" altLang="zh-CN" smtClean="0"/>
              <a:t>PAGE</a:t>
            </a:r>
            <a:r>
              <a:rPr kumimoji="1" lang="zh-CN" altLang="en-US" smtClean="0"/>
              <a:t> </a:t>
            </a:r>
            <a:fld id="{45C466B8-AFC2-AE4B-94BC-EF87A0F7179E}" type="slidenum">
              <a:rPr kumimoji="1" lang="zh-CN" altLang="en-US" smtClean="0"/>
              <a:pPr/>
              <a:t>19</a:t>
            </a:fld>
            <a:endParaRPr kumimoji="1" lang="zh-CN" altLang="en-US" dirty="0"/>
          </a:p>
        </p:txBody>
      </p:sp>
      <p:sp>
        <p:nvSpPr>
          <p:cNvPr id="6" name="文本占位符 5"/>
          <p:cNvSpPr>
            <a:spLocks noGrp="1"/>
          </p:cNvSpPr>
          <p:nvPr>
            <p:ph type="body" sz="quarter" idx="14"/>
          </p:nvPr>
        </p:nvSpPr>
        <p:spPr/>
        <p:txBody>
          <a:bodyPr/>
          <a:lstStyle/>
          <a:p>
            <a:endParaRPr lang="zh-CN" altLang="en-US"/>
          </a:p>
        </p:txBody>
      </p:sp>
      <p:sp>
        <p:nvSpPr>
          <p:cNvPr id="8" name="Rectangle 3"/>
          <p:cNvSpPr txBox="1">
            <a:spLocks noChangeArrowheads="1"/>
          </p:cNvSpPr>
          <p:nvPr/>
        </p:nvSpPr>
        <p:spPr>
          <a:xfrm>
            <a:off x="317634" y="1196975"/>
            <a:ext cx="11550315" cy="54721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lvl="1" indent="-342900">
              <a:lnSpc>
                <a:spcPct val="135000"/>
              </a:lnSpc>
              <a:spcBef>
                <a:spcPts val="600"/>
              </a:spcBef>
              <a:buSzPct val="100000"/>
              <a:buFont typeface="Wingdings" panose="05000000000000000000" pitchFamily="2" charset="2"/>
              <a:buChar char="l"/>
            </a:pPr>
            <a:r>
              <a:rPr lang="zh-CN" altLang="en-US" dirty="0">
                <a:latin typeface="微软雅黑" panose="020B0503020204020204" pitchFamily="34" charset="-122"/>
                <a:ea typeface="微软雅黑" panose="020B0503020204020204" pitchFamily="34" charset="-122"/>
              </a:rPr>
              <a:t>对</a:t>
            </a:r>
            <a:r>
              <a:rPr lang="en-US" altLang="zh-CN" dirty="0">
                <a:latin typeface="微软雅黑" panose="020B0503020204020204" pitchFamily="34" charset="-122"/>
                <a:ea typeface="微软雅黑" panose="020B0503020204020204" pitchFamily="34" charset="-122"/>
              </a:rPr>
              <a:t>22</a:t>
            </a:r>
            <a:r>
              <a:rPr lang="zh-CN" altLang="en-US" dirty="0">
                <a:latin typeface="微软雅黑" panose="020B0503020204020204" pitchFamily="34" charset="-122"/>
                <a:ea typeface="微软雅黑" panose="020B0503020204020204" pitchFamily="34" charset="-122"/>
              </a:rPr>
              <a:t>个基站顶点组成的图，以基站</a:t>
            </a:r>
            <a:r>
              <a:rPr lang="en-US" altLang="zh-CN" dirty="0">
                <a:latin typeface="微软雅黑" panose="020B0503020204020204" pitchFamily="34" charset="-122"/>
                <a:ea typeface="微软雅黑" panose="020B0503020204020204" pitchFamily="34" charset="-122"/>
              </a:rPr>
              <a:t>567443</a:t>
            </a:r>
            <a:r>
              <a:rPr lang="zh-CN" altLang="en-US" dirty="0">
                <a:latin typeface="微软雅黑" panose="020B0503020204020204" pitchFamily="34" charset="-122"/>
                <a:ea typeface="微软雅黑" panose="020B0503020204020204" pitchFamily="34" charset="-122"/>
              </a:rPr>
              <a:t>为源点，</a:t>
            </a:r>
          </a:p>
          <a:p>
            <a:pPr marL="800100" lvl="1" indent="-342900">
              <a:lnSpc>
                <a:spcPct val="125000"/>
              </a:lnSpc>
              <a:spcBef>
                <a:spcPts val="600"/>
              </a:spcBef>
              <a:buClr>
                <a:srgbClr val="FF0000"/>
              </a:buClr>
              <a:buSzPct val="80000"/>
              <a:buFont typeface="Wingdings" panose="05000000000000000000" pitchFamily="2" charset="2"/>
              <a:buChar char="n"/>
            </a:pPr>
            <a:r>
              <a:rPr lang="en-US" altLang="zh-CN" dirty="0">
                <a:latin typeface="微软雅黑" panose="020B0503020204020204" pitchFamily="34" charset="-122"/>
                <a:ea typeface="微软雅黑" panose="020B0503020204020204" pitchFamily="34" charset="-122"/>
              </a:rPr>
              <a:t>1. </a:t>
            </a:r>
            <a:r>
              <a:rPr lang="zh-CN" altLang="en-US" dirty="0">
                <a:latin typeface="微软雅黑" panose="020B0503020204020204" pitchFamily="34" charset="-122"/>
                <a:ea typeface="微软雅黑" panose="020B0503020204020204" pitchFamily="34" charset="-122"/>
              </a:rPr>
              <a:t>计算</a:t>
            </a:r>
            <a:r>
              <a:rPr lang="en-US" altLang="zh-CN" dirty="0">
                <a:latin typeface="微软雅黑" panose="020B0503020204020204" pitchFamily="34" charset="-122"/>
                <a:ea typeface="微软雅黑" panose="020B0503020204020204" pitchFamily="34" charset="-122"/>
              </a:rPr>
              <a:t>567443</a:t>
            </a:r>
            <a:r>
              <a:rPr lang="zh-CN" altLang="en-US" dirty="0">
                <a:latin typeface="微软雅黑" panose="020B0503020204020204" pitchFamily="34" charset="-122"/>
                <a:ea typeface="微软雅黑" panose="020B0503020204020204" pitchFamily="34" charset="-122"/>
              </a:rPr>
              <a:t>到其它各点的单源最短路径</a:t>
            </a:r>
            <a:r>
              <a:rPr lang="zh-CN" altLang="en-US" dirty="0" smtClean="0">
                <a:latin typeface="微软雅黑" panose="020B0503020204020204" pitchFamily="34" charset="-122"/>
                <a:ea typeface="微软雅黑" panose="020B0503020204020204" pitchFamily="34" charset="-122"/>
              </a:rPr>
              <a:t>；</a:t>
            </a:r>
            <a:endParaRPr lang="en-US" altLang="zh-CN" dirty="0" smtClean="0">
              <a:latin typeface="微软雅黑" panose="020B0503020204020204" pitchFamily="34" charset="-122"/>
              <a:ea typeface="微软雅黑" panose="020B0503020204020204" pitchFamily="34" charset="-122"/>
            </a:endParaRPr>
          </a:p>
          <a:p>
            <a:pPr marL="800100" lvl="1" indent="-342900">
              <a:lnSpc>
                <a:spcPct val="125000"/>
              </a:lnSpc>
              <a:spcBef>
                <a:spcPts val="600"/>
              </a:spcBef>
              <a:buClr>
                <a:srgbClr val="FF0000"/>
              </a:buClr>
              <a:buSzPct val="80000"/>
              <a:buFont typeface="Wingdings" panose="05000000000000000000" pitchFamily="2" charset="2"/>
              <a:buChar char="n"/>
            </a:pPr>
            <a:r>
              <a:rPr lang="en-US" altLang="zh-CN" dirty="0" smtClean="0"/>
              <a:t>2.</a:t>
            </a:r>
            <a:r>
              <a:rPr lang="zh-CN" altLang="en-US" dirty="0" smtClean="0"/>
              <a:t>计算</a:t>
            </a:r>
            <a:r>
              <a:rPr lang="en-US" altLang="zh-CN" dirty="0" smtClean="0"/>
              <a:t>567443</a:t>
            </a:r>
            <a:r>
              <a:rPr lang="zh-CN" altLang="en-US" dirty="0" smtClean="0"/>
              <a:t>到</a:t>
            </a:r>
            <a:r>
              <a:rPr lang="en-US" altLang="zh-CN" dirty="0" smtClean="0"/>
              <a:t>33109</a:t>
            </a:r>
            <a:r>
              <a:rPr lang="zh-CN" altLang="en-US" dirty="0" smtClean="0"/>
              <a:t>的最短路径</a:t>
            </a:r>
            <a:endParaRPr lang="en-US" altLang="zh-CN" dirty="0" smtClean="0"/>
          </a:p>
          <a:p>
            <a:pPr>
              <a:buFont typeface="Wingdings" pitchFamily="2" charset="2"/>
              <a:buNone/>
            </a:pPr>
            <a:r>
              <a:rPr lang="zh-CN" altLang="en-US" dirty="0" smtClean="0"/>
              <a:t>    </a:t>
            </a:r>
          </a:p>
          <a:p>
            <a:pPr marL="342900" lvl="1" indent="-342900">
              <a:lnSpc>
                <a:spcPct val="135000"/>
              </a:lnSpc>
              <a:spcBef>
                <a:spcPts val="600"/>
              </a:spcBef>
              <a:buSzPct val="100000"/>
              <a:buFont typeface="Wingdings" panose="05000000000000000000" pitchFamily="2" charset="2"/>
              <a:buChar char="l"/>
            </a:pPr>
            <a:r>
              <a:rPr lang="zh-CN" altLang="en-US" dirty="0">
                <a:latin typeface="微软雅黑" panose="020B0503020204020204" pitchFamily="34" charset="-122"/>
                <a:ea typeface="微软雅黑" panose="020B0503020204020204" pitchFamily="34" charset="-122"/>
              </a:rPr>
              <a:t>对</a:t>
            </a:r>
            <a:r>
              <a:rPr lang="en-US" altLang="zh-CN" dirty="0">
                <a:latin typeface="微软雅黑" panose="020B0503020204020204" pitchFamily="34" charset="-122"/>
                <a:ea typeface="微软雅黑" panose="020B0503020204020204" pitchFamily="34" charset="-122"/>
              </a:rPr>
              <a:t>42</a:t>
            </a:r>
            <a:r>
              <a:rPr lang="zh-CN" altLang="en-US" dirty="0">
                <a:latin typeface="微软雅黑" panose="020B0503020204020204" pitchFamily="34" charset="-122"/>
                <a:ea typeface="微软雅黑" panose="020B0503020204020204" pitchFamily="34" charset="-122"/>
              </a:rPr>
              <a:t>个基站顶点组成的图，以基站</a:t>
            </a:r>
            <a:r>
              <a:rPr lang="en-US" altLang="zh-CN" dirty="0">
                <a:latin typeface="微软雅黑" panose="020B0503020204020204" pitchFamily="34" charset="-122"/>
                <a:ea typeface="微软雅黑" panose="020B0503020204020204" pitchFamily="34" charset="-122"/>
              </a:rPr>
              <a:t>565845</a:t>
            </a:r>
            <a:r>
              <a:rPr lang="zh-CN" altLang="en-US" dirty="0">
                <a:latin typeface="微软雅黑" panose="020B0503020204020204" pitchFamily="34" charset="-122"/>
                <a:ea typeface="微软雅黑" panose="020B0503020204020204" pitchFamily="34" charset="-122"/>
              </a:rPr>
              <a:t>为源点，</a:t>
            </a:r>
          </a:p>
          <a:p>
            <a:pPr marL="800100" lvl="1" indent="-342900">
              <a:lnSpc>
                <a:spcPct val="125000"/>
              </a:lnSpc>
              <a:spcBef>
                <a:spcPts val="600"/>
              </a:spcBef>
              <a:buClr>
                <a:srgbClr val="FF0000"/>
              </a:buClr>
              <a:buSzPct val="80000"/>
              <a:buFont typeface="Wingdings" panose="05000000000000000000" pitchFamily="2" charset="2"/>
              <a:buChar char="n"/>
            </a:pPr>
            <a:r>
              <a:rPr lang="zh-CN" altLang="en-US" dirty="0"/>
              <a:t> </a:t>
            </a:r>
            <a:r>
              <a:rPr lang="en-US" altLang="zh-CN" dirty="0"/>
              <a:t>1. </a:t>
            </a:r>
            <a:r>
              <a:rPr lang="zh-CN" altLang="en-US" dirty="0"/>
              <a:t>计算</a:t>
            </a:r>
            <a:r>
              <a:rPr lang="en-US" altLang="zh-CN" dirty="0"/>
              <a:t>565845</a:t>
            </a:r>
            <a:r>
              <a:rPr lang="zh-CN" altLang="en-US" dirty="0"/>
              <a:t>到其它各点的单源最短路径；</a:t>
            </a:r>
          </a:p>
          <a:p>
            <a:pPr marL="800100" lvl="1" indent="-342900">
              <a:lnSpc>
                <a:spcPct val="125000"/>
              </a:lnSpc>
              <a:spcBef>
                <a:spcPts val="600"/>
              </a:spcBef>
              <a:buClr>
                <a:srgbClr val="FF0000"/>
              </a:buClr>
              <a:buSzPct val="80000"/>
              <a:buFont typeface="Wingdings" panose="05000000000000000000" pitchFamily="2" charset="2"/>
              <a:buChar char="n"/>
            </a:pPr>
            <a:r>
              <a:rPr lang="zh-CN" altLang="en-US" dirty="0"/>
              <a:t>  </a:t>
            </a:r>
            <a:r>
              <a:rPr lang="en-US" altLang="zh-CN" dirty="0"/>
              <a:t>2. </a:t>
            </a:r>
            <a:r>
              <a:rPr lang="zh-CN" altLang="en-US" dirty="0"/>
              <a:t>计算</a:t>
            </a:r>
            <a:r>
              <a:rPr lang="en-US" altLang="zh-CN" dirty="0"/>
              <a:t>565845</a:t>
            </a:r>
            <a:r>
              <a:rPr lang="zh-CN" altLang="en-US" dirty="0"/>
              <a:t>到</a:t>
            </a:r>
            <a:r>
              <a:rPr lang="en-US" altLang="zh-CN" dirty="0"/>
              <a:t>565667</a:t>
            </a:r>
            <a:r>
              <a:rPr lang="zh-CN" altLang="en-US" dirty="0"/>
              <a:t>的最短路径</a:t>
            </a:r>
          </a:p>
          <a:p>
            <a:pPr>
              <a:buFont typeface="Wingdings" pitchFamily="2" charset="2"/>
              <a:buNone/>
            </a:pPr>
            <a:endParaRPr lang="zh-CN" altLang="en-US" dirty="0" smtClean="0"/>
          </a:p>
        </p:txBody>
      </p:sp>
    </p:spTree>
    <p:extLst>
      <p:ext uri="{BB962C8B-B14F-4D97-AF65-F5344CB8AC3E}">
        <p14:creationId xmlns:p14="http://schemas.microsoft.com/office/powerpoint/2010/main" val="43762668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xmlns="" id="{734E1152-DE26-CD4C-AFA9-54AB258D2D57}"/>
              </a:ext>
            </a:extLst>
          </p:cNvPr>
          <p:cNvSpPr>
            <a:spLocks noGrp="1"/>
          </p:cNvSpPr>
          <p:nvPr>
            <p:ph type="title"/>
          </p:nvPr>
        </p:nvSpPr>
        <p:spPr/>
        <p:txBody>
          <a:bodyPr>
            <a:normAutofit/>
          </a:bodyPr>
          <a:lstStyle/>
          <a:p>
            <a:pPr algn="ctr"/>
            <a:r>
              <a:rPr lang="zh-CN" altLang="en-US" sz="2400" b="1" dirty="0" smtClean="0">
                <a:solidFill>
                  <a:schemeClr val="accent5">
                    <a:lumMod val="75000"/>
                  </a:schemeClr>
                </a:solidFill>
                <a:latin typeface="微软雅黑" panose="020B0503020204020204" pitchFamily="2" charset="-122"/>
                <a:ea typeface="微软雅黑" panose="020B0503020204020204" pitchFamily="2" charset="-122"/>
              </a:rPr>
              <a:t>实验内容</a:t>
            </a:r>
            <a:r>
              <a:rPr lang="en-US" altLang="zh-CN" sz="2400" b="1" dirty="0" smtClean="0">
                <a:solidFill>
                  <a:schemeClr val="accent5">
                    <a:lumMod val="75000"/>
                  </a:schemeClr>
                </a:solidFill>
                <a:latin typeface="微软雅黑" panose="020B0503020204020204" pitchFamily="2" charset="-122"/>
                <a:ea typeface="微软雅黑" panose="020B0503020204020204" pitchFamily="2" charset="-122"/>
              </a:rPr>
              <a:t> </a:t>
            </a:r>
            <a:endParaRPr kumimoji="1" lang="zh-CN" altLang="en-US" sz="2400" dirty="0"/>
          </a:p>
        </p:txBody>
      </p:sp>
      <p:sp>
        <p:nvSpPr>
          <p:cNvPr id="4" name="日期占位符 3">
            <a:extLst>
              <a:ext uri="{FF2B5EF4-FFF2-40B4-BE49-F238E27FC236}">
                <a16:creationId xmlns:a16="http://schemas.microsoft.com/office/drawing/2014/main" xmlns="" id="{E329F187-85A8-BF4F-B900-B44466D39A31}"/>
              </a:ext>
            </a:extLst>
          </p:cNvPr>
          <p:cNvSpPr>
            <a:spLocks noGrp="1"/>
          </p:cNvSpPr>
          <p:nvPr>
            <p:ph type="dt" sz="half" idx="10"/>
          </p:nvPr>
        </p:nvSpPr>
        <p:spPr/>
        <p:txBody>
          <a:bodyPr/>
          <a:lstStyle/>
          <a:p>
            <a:fld id="{D342AF8A-6C9F-6440-B81F-0F8AB8C85483}" type="datetime1">
              <a:rPr kumimoji="1" lang="zh-CN" altLang="en-US" smtClean="0"/>
              <a:pPr/>
              <a:t>2020-11-19</a:t>
            </a:fld>
            <a:endParaRPr kumimoji="1" lang="zh-CN" altLang="en-US" dirty="0"/>
          </a:p>
        </p:txBody>
      </p:sp>
      <p:sp>
        <p:nvSpPr>
          <p:cNvPr id="5" name="灯片编号占位符 4">
            <a:extLst>
              <a:ext uri="{FF2B5EF4-FFF2-40B4-BE49-F238E27FC236}">
                <a16:creationId xmlns:a16="http://schemas.microsoft.com/office/drawing/2014/main" xmlns="" id="{272C68F8-A28B-6940-9EDF-E2FD696DA554}"/>
              </a:ext>
            </a:extLst>
          </p:cNvPr>
          <p:cNvSpPr>
            <a:spLocks noGrp="1"/>
          </p:cNvSpPr>
          <p:nvPr>
            <p:ph type="sldNum" sz="quarter" idx="12"/>
          </p:nvPr>
        </p:nvSpPr>
        <p:spPr>
          <a:xfrm>
            <a:off x="11021943" y="6546433"/>
            <a:ext cx="1170057" cy="307777"/>
          </a:xfrm>
        </p:spPr>
        <p:txBody>
          <a:bodyPr/>
          <a:lstStyle/>
          <a:p>
            <a:pPr algn="l"/>
            <a:r>
              <a:rPr kumimoji="1" lang="en-US" altLang="zh-CN" dirty="0"/>
              <a:t>PAGE</a:t>
            </a:r>
            <a:r>
              <a:rPr kumimoji="1" lang="zh-CN" altLang="en-US" dirty="0"/>
              <a:t> </a:t>
            </a:r>
            <a:fld id="{45C466B8-AFC2-AE4B-94BC-EF87A0F7179E}" type="slidenum">
              <a:rPr kumimoji="1" lang="zh-CN" altLang="en-US" smtClean="0"/>
              <a:pPr algn="l"/>
              <a:t>2</a:t>
            </a:fld>
            <a:endParaRPr kumimoji="1" lang="zh-CN" altLang="en-US" dirty="0"/>
          </a:p>
        </p:txBody>
      </p:sp>
      <p:sp>
        <p:nvSpPr>
          <p:cNvPr id="9" name="Content Placeholder 2">
            <a:extLst>
              <a:ext uri="{FF2B5EF4-FFF2-40B4-BE49-F238E27FC236}">
                <a16:creationId xmlns="" xmlns:a16="http://schemas.microsoft.com/office/drawing/2014/main" id="{55F986D5-D7D9-6446-9526-9389CD9831D8}"/>
              </a:ext>
            </a:extLst>
          </p:cNvPr>
          <p:cNvSpPr>
            <a:spLocks noGrp="1"/>
          </p:cNvSpPr>
          <p:nvPr>
            <p:ph idx="12"/>
          </p:nvPr>
        </p:nvSpPr>
        <p:spPr>
          <a:xfrm>
            <a:off x="298383" y="1094648"/>
            <a:ext cx="11518478" cy="4372501"/>
          </a:xfrm>
          <a:noFill/>
        </p:spPr>
        <p:txBody>
          <a:bodyPr/>
          <a:lstStyle/>
          <a:p>
            <a:pPr marL="342900" indent="-342900" algn="l">
              <a:lnSpc>
                <a:spcPct val="125000"/>
              </a:lnSpc>
              <a:spcBef>
                <a:spcPts val="600"/>
              </a:spcBef>
              <a:buFont typeface="Wingdings" panose="05000000000000000000" pitchFamily="2" charset="2"/>
              <a:buChar char="l"/>
            </a:pPr>
            <a:r>
              <a:rPr lang="zh-CN" altLang="en-US" sz="2400" dirty="0" smtClean="0">
                <a:solidFill>
                  <a:schemeClr val="tx1"/>
                </a:solidFill>
                <a:latin typeface="微软雅黑" panose="020B0503020204020204" pitchFamily="34" charset="-122"/>
                <a:ea typeface="微软雅黑" panose="020B0503020204020204" pitchFamily="34" charset="-122"/>
              </a:rPr>
              <a:t>编程</a:t>
            </a:r>
            <a:r>
              <a:rPr lang="zh-CN" altLang="en-US" sz="2400" dirty="0">
                <a:solidFill>
                  <a:schemeClr val="tx1"/>
                </a:solidFill>
                <a:latin typeface="微软雅黑" panose="020B0503020204020204" pitchFamily="34" charset="-122"/>
                <a:ea typeface="微软雅黑" panose="020B0503020204020204" pitchFamily="34" charset="-122"/>
              </a:rPr>
              <a:t>实现下述</a:t>
            </a:r>
            <a:r>
              <a:rPr lang="en-US" altLang="zh-CN" sz="2400" dirty="0">
                <a:solidFill>
                  <a:schemeClr val="tx1"/>
                </a:solidFill>
                <a:latin typeface="微软雅黑" panose="020B0503020204020204" pitchFamily="34" charset="-122"/>
                <a:ea typeface="微软雅黑" panose="020B0503020204020204" pitchFamily="34" charset="-122"/>
              </a:rPr>
              <a:t>4</a:t>
            </a:r>
            <a:r>
              <a:rPr lang="zh-CN" altLang="en-US" sz="2400" dirty="0">
                <a:solidFill>
                  <a:schemeClr val="tx1"/>
                </a:solidFill>
                <a:latin typeface="微软雅黑" panose="020B0503020204020204" pitchFamily="34" charset="-122"/>
                <a:ea typeface="微软雅黑" panose="020B0503020204020204" pitchFamily="34" charset="-122"/>
              </a:rPr>
              <a:t>个算法， 并利用给定的数据，验证算法正确性</a:t>
            </a:r>
            <a:endParaRPr lang="en-US" altLang="zh-CN" sz="2400" dirty="0">
              <a:solidFill>
                <a:schemeClr val="tx1"/>
              </a:solidFill>
              <a:latin typeface="微软雅黑" panose="020B0503020204020204" pitchFamily="34" charset="-122"/>
              <a:ea typeface="微软雅黑" panose="020B0503020204020204" pitchFamily="34" charset="-122"/>
            </a:endParaRPr>
          </a:p>
          <a:p>
            <a:pPr marL="800100" lvl="1" indent="-342900">
              <a:lnSpc>
                <a:spcPct val="125000"/>
              </a:lnSpc>
              <a:spcBef>
                <a:spcPts val="600"/>
              </a:spcBef>
              <a:buClr>
                <a:srgbClr val="FF0000"/>
              </a:buClr>
              <a:buSzPct val="80000"/>
              <a:buFont typeface="Wingdings" panose="05000000000000000000" pitchFamily="2" charset="2"/>
              <a:buChar char="n"/>
            </a:pPr>
            <a:r>
              <a:rPr lang="zh-CN" altLang="en-US" sz="2400" dirty="0" smtClean="0">
                <a:latin typeface="微软雅黑" panose="020B0503020204020204" pitchFamily="34" charset="-122"/>
                <a:ea typeface="微软雅黑" panose="020B0503020204020204" pitchFamily="34" charset="-122"/>
              </a:rPr>
              <a:t>基于</a:t>
            </a:r>
            <a:r>
              <a:rPr lang="en-US" altLang="zh-CN" sz="2400" dirty="0" smtClean="0">
                <a:latin typeface="微软雅黑" panose="020B0503020204020204" pitchFamily="34" charset="-122"/>
                <a:ea typeface="微软雅黑" panose="020B0503020204020204" pitchFamily="34" charset="-122"/>
              </a:rPr>
              <a:t>【</a:t>
            </a:r>
            <a:r>
              <a:rPr lang="zh-CN" altLang="en-US" sz="2400" dirty="0" smtClean="0">
                <a:latin typeface="微软雅黑" panose="020B0503020204020204" pitchFamily="34" charset="-122"/>
                <a:ea typeface="微软雅黑" panose="020B0503020204020204" pitchFamily="34" charset="-122"/>
              </a:rPr>
              <a:t>贪心</a:t>
            </a:r>
            <a:r>
              <a:rPr lang="en-US" altLang="zh-CN" sz="2400" dirty="0" err="1" smtClean="0">
                <a:latin typeface="微软雅黑" panose="020B0503020204020204" pitchFamily="34" charset="-122"/>
                <a:ea typeface="微软雅黑" panose="020B0503020204020204" pitchFamily="34" charset="-122"/>
              </a:rPr>
              <a:t>Gready</a:t>
            </a:r>
            <a:r>
              <a:rPr lang="en-US" altLang="zh-CN" sz="2400" dirty="0" smtClean="0">
                <a:latin typeface="微软雅黑" panose="020B0503020204020204" pitchFamily="34" charset="-122"/>
                <a:ea typeface="微软雅黑" panose="020B0503020204020204" pitchFamily="34" charset="-122"/>
              </a:rPr>
              <a:t>/</a:t>
            </a:r>
            <a:r>
              <a:rPr lang="zh-CN" altLang="en-US" sz="2400" dirty="0" smtClean="0">
                <a:latin typeface="微软雅黑" panose="020B0503020204020204" pitchFamily="34" charset="-122"/>
                <a:ea typeface="微软雅黑" panose="020B0503020204020204" pitchFamily="34" charset="-122"/>
              </a:rPr>
              <a:t>启发式</a:t>
            </a:r>
            <a:r>
              <a:rPr lang="en-US" altLang="zh-CN" sz="2400" dirty="0" smtClean="0">
                <a:latin typeface="微软雅黑" panose="020B0503020204020204" pitchFamily="34" charset="-122"/>
                <a:ea typeface="微软雅黑" panose="020B0503020204020204" pitchFamily="34" charset="-122"/>
              </a:rPr>
              <a:t>heuristic】</a:t>
            </a:r>
            <a:r>
              <a:rPr lang="zh-CN" altLang="en-US" sz="2400" dirty="0">
                <a:latin typeface="微软雅黑" panose="020B0503020204020204" pitchFamily="34" charset="-122"/>
                <a:ea typeface="微软雅黑" panose="020B0503020204020204" pitchFamily="34" charset="-122"/>
              </a:rPr>
              <a:t>方法的</a:t>
            </a:r>
            <a:r>
              <a:rPr lang="zh-CN" altLang="en-US" sz="2400" dirty="0">
                <a:latin typeface="微软雅黑" panose="020B0503020204020204" pitchFamily="34" charset="-122"/>
                <a:ea typeface="微软雅黑" panose="020B0503020204020204" pitchFamily="34" charset="-122"/>
              </a:rPr>
              <a:t>凸多边形</a:t>
            </a:r>
            <a:r>
              <a:rPr lang="zh-CN" altLang="en-US" sz="2400" dirty="0" smtClean="0">
                <a:latin typeface="微软雅黑" panose="020B0503020204020204" pitchFamily="34" charset="-122"/>
                <a:ea typeface="微软雅黑" panose="020B0503020204020204" pitchFamily="34" charset="-122"/>
              </a:rPr>
              <a:t>三角剖分</a:t>
            </a:r>
            <a:endParaRPr lang="en-US" altLang="zh-CN" sz="2400" dirty="0" smtClean="0">
              <a:latin typeface="微软雅黑" panose="020B0503020204020204" pitchFamily="34" charset="-122"/>
              <a:ea typeface="微软雅黑" panose="020B0503020204020204" pitchFamily="34" charset="-122"/>
            </a:endParaRPr>
          </a:p>
          <a:p>
            <a:pPr marL="1257300" lvl="2" indent="-342900">
              <a:lnSpc>
                <a:spcPct val="125000"/>
              </a:lnSpc>
              <a:spcBef>
                <a:spcPts val="600"/>
              </a:spcBef>
              <a:buClr>
                <a:srgbClr val="FF0000"/>
              </a:buClr>
              <a:buSzPct val="80000"/>
              <a:buFont typeface="Wingdings" panose="05000000000000000000" pitchFamily="2" charset="2"/>
              <a:buChar char="n"/>
            </a:pPr>
            <a:r>
              <a:rPr lang="zh-CN" altLang="en-US" sz="2400" smtClean="0">
                <a:latin typeface="微软雅黑" panose="020B0503020204020204" pitchFamily="34" charset="-122"/>
                <a:ea typeface="微软雅黑" panose="020B0503020204020204" pitchFamily="34" charset="-122"/>
              </a:rPr>
              <a:t>贪心，即第三</a:t>
            </a:r>
            <a:r>
              <a:rPr lang="zh-CN" altLang="en-US" sz="2400" dirty="0" smtClean="0">
                <a:latin typeface="微软雅黑" panose="020B0503020204020204" pitchFamily="34" charset="-122"/>
                <a:ea typeface="微软雅黑" panose="020B0503020204020204" pitchFamily="34" charset="-122"/>
              </a:rPr>
              <a:t>章所述的启发式 </a:t>
            </a:r>
            <a:endParaRPr lang="en-US" altLang="zh-CN" sz="2400" dirty="0" smtClean="0">
              <a:latin typeface="微软雅黑" panose="020B0503020204020204" pitchFamily="34" charset="-122"/>
              <a:ea typeface="微软雅黑" panose="020B0503020204020204" pitchFamily="34" charset="-122"/>
            </a:endParaRPr>
          </a:p>
          <a:p>
            <a:pPr marL="1257300" lvl="2" indent="-342900">
              <a:lnSpc>
                <a:spcPct val="125000"/>
              </a:lnSpc>
              <a:spcBef>
                <a:spcPts val="600"/>
              </a:spcBef>
              <a:buClr>
                <a:srgbClr val="FF0000"/>
              </a:buClr>
              <a:buSzPct val="80000"/>
              <a:buFont typeface="Wingdings" panose="05000000000000000000" pitchFamily="2" charset="2"/>
              <a:buChar char="n"/>
            </a:pPr>
            <a:r>
              <a:rPr lang="zh-CN" altLang="en-US" sz="2400" dirty="0" smtClean="0">
                <a:latin typeface="微软雅黑" panose="020B0503020204020204" pitchFamily="34" charset="-122"/>
                <a:ea typeface="微软雅黑" panose="020B0503020204020204" pitchFamily="34" charset="-122"/>
              </a:rPr>
              <a:t>注：</a:t>
            </a:r>
            <a:endParaRPr lang="en-US" altLang="zh-CN" sz="2400" dirty="0" smtClean="0">
              <a:latin typeface="微软雅黑" panose="020B0503020204020204" pitchFamily="34" charset="-122"/>
              <a:ea typeface="微软雅黑" panose="020B0503020204020204" pitchFamily="34" charset="-122"/>
            </a:endParaRPr>
          </a:p>
          <a:p>
            <a:pPr marL="1714500" lvl="3" indent="-342900">
              <a:lnSpc>
                <a:spcPct val="125000"/>
              </a:lnSpc>
              <a:spcBef>
                <a:spcPts val="600"/>
              </a:spcBef>
              <a:buClr>
                <a:srgbClr val="FF0000"/>
              </a:buClr>
              <a:buSzPct val="80000"/>
              <a:buFont typeface="Wingdings" panose="05000000000000000000" pitchFamily="2" charset="2"/>
              <a:buChar char="l"/>
            </a:pPr>
            <a:r>
              <a:rPr lang="zh-CN" altLang="en-US" sz="2400" dirty="0" smtClean="0">
                <a:latin typeface="微软雅黑" panose="020B0503020204020204" pitchFamily="34" charset="-122"/>
                <a:ea typeface="微软雅黑" panose="020B0503020204020204" pitchFamily="34" charset="-122"/>
              </a:rPr>
              <a:t>如果第三章上机作业中已经采用启发式方法完成此题，本章作业可省略</a:t>
            </a:r>
            <a:endParaRPr lang="zh-CN" altLang="en-US" sz="2400" dirty="0">
              <a:latin typeface="微软雅黑" panose="020B0503020204020204" pitchFamily="34" charset="-122"/>
              <a:ea typeface="微软雅黑" panose="020B0503020204020204" pitchFamily="34" charset="-122"/>
            </a:endParaRPr>
          </a:p>
          <a:p>
            <a:pPr marL="800100" lvl="1" indent="-342900">
              <a:lnSpc>
                <a:spcPct val="125000"/>
              </a:lnSpc>
              <a:spcBef>
                <a:spcPts val="600"/>
              </a:spcBef>
              <a:buClr>
                <a:srgbClr val="FF0000"/>
              </a:buClr>
              <a:buSzPct val="80000"/>
              <a:buFont typeface="Wingdings" panose="05000000000000000000" pitchFamily="2" charset="2"/>
              <a:buChar char="n"/>
            </a:pPr>
            <a:r>
              <a:rPr lang="zh-CN" altLang="en-US" sz="2400" dirty="0">
                <a:latin typeface="微软雅黑" panose="020B0503020204020204" pitchFamily="34" charset="-122"/>
                <a:ea typeface="微软雅黑" panose="020B0503020204020204" pitchFamily="34" charset="-122"/>
              </a:rPr>
              <a:t>哈夫曼编码</a:t>
            </a:r>
          </a:p>
          <a:p>
            <a:pPr marL="800100" lvl="1" indent="-342900">
              <a:lnSpc>
                <a:spcPct val="125000"/>
              </a:lnSpc>
              <a:spcBef>
                <a:spcPts val="600"/>
              </a:spcBef>
              <a:buClr>
                <a:srgbClr val="FF0000"/>
              </a:buClr>
              <a:buSzPct val="80000"/>
              <a:buFont typeface="Wingdings" panose="05000000000000000000" pitchFamily="2" charset="2"/>
              <a:buChar char="n"/>
            </a:pPr>
            <a:r>
              <a:rPr lang="zh-CN" altLang="en-US" sz="2400" dirty="0">
                <a:latin typeface="微软雅黑" panose="020B0503020204020204" pitchFamily="34" charset="-122"/>
                <a:ea typeface="微软雅黑" panose="020B0503020204020204" pitchFamily="34" charset="-122"/>
              </a:rPr>
              <a:t>单源最短路径</a:t>
            </a:r>
          </a:p>
          <a:p>
            <a:pPr marL="800100" lvl="1" indent="-342900">
              <a:lnSpc>
                <a:spcPct val="125000"/>
              </a:lnSpc>
              <a:spcBef>
                <a:spcPts val="600"/>
              </a:spcBef>
              <a:buClr>
                <a:srgbClr val="FF0000"/>
              </a:buClr>
              <a:buSzPct val="80000"/>
              <a:buFont typeface="Wingdings" panose="05000000000000000000" pitchFamily="2" charset="2"/>
              <a:buChar char="n"/>
            </a:pPr>
            <a:r>
              <a:rPr lang="zh-CN" altLang="en-US" sz="2400" dirty="0">
                <a:latin typeface="微软雅黑" panose="020B0503020204020204" pitchFamily="34" charset="-122"/>
                <a:ea typeface="微软雅黑" panose="020B0503020204020204" pitchFamily="34" charset="-122"/>
              </a:rPr>
              <a:t>最小生成树  </a:t>
            </a:r>
          </a:p>
          <a:p>
            <a:pPr algn="l"/>
            <a:endParaRPr lang="en-US" dirty="0">
              <a:solidFill>
                <a:schemeClr val="tx1"/>
              </a:solidFill>
            </a:endParaRPr>
          </a:p>
        </p:txBody>
      </p:sp>
    </p:spTree>
    <p:extLst>
      <p:ext uri="{BB962C8B-B14F-4D97-AF65-F5344CB8AC3E}">
        <p14:creationId xmlns:p14="http://schemas.microsoft.com/office/powerpoint/2010/main" val="320757536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4" descr="22个基站截图—v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6834" y="625476"/>
            <a:ext cx="8735484" cy="5605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5" name="矩形 4"/>
          <p:cNvSpPr>
            <a:spLocks noChangeArrowheads="1"/>
          </p:cNvSpPr>
          <p:nvPr/>
        </p:nvSpPr>
        <p:spPr bwMode="auto">
          <a:xfrm>
            <a:off x="1606551" y="785814"/>
            <a:ext cx="1047749" cy="369887"/>
          </a:xfrm>
          <a:prstGeom prst="rect">
            <a:avLst/>
          </a:prstGeom>
          <a:noFill/>
          <a:ln w="38100" algn="ctr">
            <a:solidFill>
              <a:srgbClr val="9900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endParaRPr lang="zh-CN" altLang="en-US">
              <a:solidFill>
                <a:srgbClr val="0070C0"/>
              </a:solidFill>
            </a:endParaRPr>
          </a:p>
        </p:txBody>
      </p:sp>
      <p:sp>
        <p:nvSpPr>
          <p:cNvPr id="18436" name="矩形 5"/>
          <p:cNvSpPr>
            <a:spLocks noChangeArrowheads="1"/>
          </p:cNvSpPr>
          <p:nvPr/>
        </p:nvSpPr>
        <p:spPr bwMode="auto">
          <a:xfrm>
            <a:off x="7988301" y="4357689"/>
            <a:ext cx="1047751" cy="369887"/>
          </a:xfrm>
          <a:prstGeom prst="rect">
            <a:avLst/>
          </a:prstGeom>
          <a:noFill/>
          <a:ln w="38100" algn="ctr">
            <a:solidFill>
              <a:srgbClr val="9900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endParaRPr lang="zh-CN" altLang="en-US">
              <a:solidFill>
                <a:srgbClr val="0070C0"/>
              </a:solidFill>
            </a:endParaRPr>
          </a:p>
        </p:txBody>
      </p:sp>
      <p:sp>
        <p:nvSpPr>
          <p:cNvPr id="18437" name="矩形 6"/>
          <p:cNvSpPr>
            <a:spLocks noChangeArrowheads="1"/>
          </p:cNvSpPr>
          <p:nvPr/>
        </p:nvSpPr>
        <p:spPr bwMode="auto">
          <a:xfrm>
            <a:off x="3797301" y="142875"/>
            <a:ext cx="3238500" cy="369888"/>
          </a:xfrm>
          <a:prstGeom prst="rect">
            <a:avLst/>
          </a:prstGeom>
          <a:noFill/>
          <a:ln w="635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zh-CN" altLang="en-US">
                <a:solidFill>
                  <a:srgbClr val="0070C0"/>
                </a:solidFill>
              </a:rPr>
              <a:t>源点基站</a:t>
            </a:r>
            <a:r>
              <a:rPr lang="en-US" altLang="zh-CN">
                <a:solidFill>
                  <a:srgbClr val="0070C0"/>
                </a:solidFill>
              </a:rPr>
              <a:t>ID</a:t>
            </a:r>
            <a:r>
              <a:rPr lang="zh-CN" altLang="en-US">
                <a:solidFill>
                  <a:srgbClr val="0070C0"/>
                </a:solidFill>
              </a:rPr>
              <a:t>：</a:t>
            </a:r>
            <a:r>
              <a:rPr lang="en-US" altLang="zh-CN">
                <a:solidFill>
                  <a:srgbClr val="0070C0"/>
                </a:solidFill>
              </a:rPr>
              <a:t> 567443</a:t>
            </a:r>
            <a:endParaRPr lang="zh-CN" altLang="en-US">
              <a:solidFill>
                <a:srgbClr val="0070C0"/>
              </a:solidFill>
            </a:endParaRPr>
          </a:p>
        </p:txBody>
      </p:sp>
      <p:sp>
        <p:nvSpPr>
          <p:cNvPr id="18438" name="矩形 7"/>
          <p:cNvSpPr>
            <a:spLocks noChangeArrowheads="1"/>
          </p:cNvSpPr>
          <p:nvPr/>
        </p:nvSpPr>
        <p:spPr bwMode="auto">
          <a:xfrm>
            <a:off x="8464551" y="5357814"/>
            <a:ext cx="3441700" cy="369887"/>
          </a:xfrm>
          <a:prstGeom prst="rect">
            <a:avLst/>
          </a:prstGeom>
          <a:noFill/>
          <a:ln w="635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zh-CN" altLang="en-US">
                <a:solidFill>
                  <a:srgbClr val="0070C0"/>
                </a:solidFill>
              </a:rPr>
              <a:t>终点基站</a:t>
            </a:r>
            <a:r>
              <a:rPr lang="en-US" altLang="zh-CN">
                <a:solidFill>
                  <a:srgbClr val="0070C0"/>
                </a:solidFill>
              </a:rPr>
              <a:t>ID</a:t>
            </a:r>
            <a:r>
              <a:rPr lang="zh-CN" altLang="en-US">
                <a:solidFill>
                  <a:srgbClr val="0070C0"/>
                </a:solidFill>
              </a:rPr>
              <a:t>：</a:t>
            </a:r>
            <a:r>
              <a:rPr lang="en-US" altLang="zh-CN">
                <a:solidFill>
                  <a:srgbClr val="0070C0"/>
                </a:solidFill>
              </a:rPr>
              <a:t> 33109</a:t>
            </a:r>
            <a:endParaRPr lang="zh-CN" altLang="en-US">
              <a:solidFill>
                <a:srgbClr val="0070C0"/>
              </a:solidFill>
            </a:endParaRPr>
          </a:p>
        </p:txBody>
      </p:sp>
      <p:cxnSp>
        <p:nvCxnSpPr>
          <p:cNvPr id="18439" name="直接箭头连接符 9"/>
          <p:cNvCxnSpPr>
            <a:cxnSpLocks noChangeShapeType="1"/>
            <a:stCxn id="18437" idx="1"/>
            <a:endCxn id="18435" idx="0"/>
          </p:cNvCxnSpPr>
          <p:nvPr/>
        </p:nvCxnSpPr>
        <p:spPr bwMode="auto">
          <a:xfrm rot="10800000" flipV="1">
            <a:off x="2129367" y="327025"/>
            <a:ext cx="1667933" cy="458788"/>
          </a:xfrm>
          <a:prstGeom prst="straightConnector1">
            <a:avLst/>
          </a:prstGeom>
          <a:noFill/>
          <a:ln w="25400" algn="ctr">
            <a:solidFill>
              <a:srgbClr val="9900FF"/>
            </a:solidFill>
            <a:round/>
            <a:headEnd/>
            <a:tailEnd type="arrow" w="med" len="med"/>
          </a:ln>
          <a:extLst>
            <a:ext uri="{909E8E84-426E-40DD-AFC4-6F175D3DCCD1}">
              <a14:hiddenFill xmlns:a14="http://schemas.microsoft.com/office/drawing/2010/main">
                <a:noFill/>
              </a14:hiddenFill>
            </a:ext>
          </a:extLst>
        </p:spPr>
      </p:cxnSp>
      <p:cxnSp>
        <p:nvCxnSpPr>
          <p:cNvPr id="18440" name="直接箭头连接符 11"/>
          <p:cNvCxnSpPr>
            <a:cxnSpLocks noChangeShapeType="1"/>
          </p:cNvCxnSpPr>
          <p:nvPr/>
        </p:nvCxnSpPr>
        <p:spPr bwMode="auto">
          <a:xfrm rot="5400000" flipH="1" flipV="1">
            <a:off x="8335434" y="5036080"/>
            <a:ext cx="641350" cy="2116"/>
          </a:xfrm>
          <a:prstGeom prst="straightConnector1">
            <a:avLst/>
          </a:prstGeom>
          <a:noFill/>
          <a:ln w="25400" algn="ctr">
            <a:solidFill>
              <a:srgbClr val="9900FF"/>
            </a:solidFill>
            <a:round/>
            <a:headEnd/>
            <a:tailEnd type="arrow" w="med" len="med"/>
          </a:ln>
          <a:extLst>
            <a:ext uri="{909E8E84-426E-40DD-AFC4-6F175D3DCCD1}">
              <a14:hiddenFill xmlns:a14="http://schemas.microsoft.com/office/drawing/2010/main">
                <a:noFill/>
              </a14:hiddenFill>
            </a:ext>
          </a:extLst>
        </p:spPr>
      </p:cxnSp>
      <p:sp>
        <p:nvSpPr>
          <p:cNvPr id="9" name="矩形 8"/>
          <p:cNvSpPr/>
          <p:nvPr/>
        </p:nvSpPr>
        <p:spPr bwMode="auto">
          <a:xfrm>
            <a:off x="8559801" y="4357689"/>
            <a:ext cx="571500" cy="369887"/>
          </a:xfrm>
          <a:prstGeom prst="rect">
            <a:avLst/>
          </a:prstGeom>
          <a:noFill/>
          <a:ln w="6350" cap="flat" cmpd="sng" algn="ctr">
            <a:noFill/>
            <a:prstDash val="solid"/>
            <a:round/>
            <a:headEnd type="none" w="med" len="med"/>
            <a:tailEnd type="none" w="med" len="med"/>
          </a:ln>
          <a:effectLst/>
          <a:extLst/>
        </p:spPr>
        <p:txBody>
          <a:bodyPr anchor="ctr">
            <a:spAutoFit/>
          </a:bodyPr>
          <a:lstStyle/>
          <a:p>
            <a:pPr>
              <a:defRPr/>
            </a:pPr>
            <a:r>
              <a:rPr lang="en-US" altLang="zh-CN" dirty="0">
                <a:solidFill>
                  <a:srgbClr val="0070C0"/>
                </a:solidFill>
              </a:rPr>
              <a:t>1</a:t>
            </a:r>
            <a:endParaRPr lang="zh-CN" altLang="en-US" dirty="0">
              <a:solidFill>
                <a:srgbClr val="0070C0"/>
              </a:solidFill>
            </a:endParaRPr>
          </a:p>
        </p:txBody>
      </p:sp>
      <p:sp>
        <p:nvSpPr>
          <p:cNvPr id="11" name="矩形 10"/>
          <p:cNvSpPr/>
          <p:nvPr/>
        </p:nvSpPr>
        <p:spPr bwMode="auto">
          <a:xfrm>
            <a:off x="9893301" y="3857625"/>
            <a:ext cx="571500" cy="369888"/>
          </a:xfrm>
          <a:prstGeom prst="rect">
            <a:avLst/>
          </a:prstGeom>
          <a:noFill/>
          <a:ln w="6350" cap="flat" cmpd="sng" algn="ctr">
            <a:noFill/>
            <a:prstDash val="solid"/>
            <a:round/>
            <a:headEnd type="none" w="med" len="med"/>
            <a:tailEnd type="none" w="med" len="med"/>
          </a:ln>
          <a:effectLst/>
          <a:extLst/>
        </p:spPr>
        <p:txBody>
          <a:bodyPr anchor="ctr">
            <a:spAutoFit/>
          </a:bodyPr>
          <a:lstStyle/>
          <a:p>
            <a:pPr>
              <a:defRPr/>
            </a:pPr>
            <a:r>
              <a:rPr lang="en-US" altLang="zh-CN" dirty="0">
                <a:solidFill>
                  <a:srgbClr val="0070C0"/>
                </a:solidFill>
              </a:rPr>
              <a:t>4</a:t>
            </a:r>
            <a:endParaRPr lang="zh-CN" altLang="en-US" dirty="0">
              <a:solidFill>
                <a:srgbClr val="0070C0"/>
              </a:solidFill>
            </a:endParaRPr>
          </a:p>
        </p:txBody>
      </p:sp>
      <p:sp>
        <p:nvSpPr>
          <p:cNvPr id="12" name="矩形 11"/>
          <p:cNvSpPr/>
          <p:nvPr/>
        </p:nvSpPr>
        <p:spPr bwMode="auto">
          <a:xfrm>
            <a:off x="10274300" y="2143125"/>
            <a:ext cx="381000" cy="369888"/>
          </a:xfrm>
          <a:prstGeom prst="rect">
            <a:avLst/>
          </a:prstGeom>
          <a:noFill/>
          <a:ln w="6350" cap="flat" cmpd="sng" algn="ctr">
            <a:noFill/>
            <a:prstDash val="solid"/>
            <a:round/>
            <a:headEnd type="none" w="med" len="med"/>
            <a:tailEnd type="none" w="med" len="med"/>
          </a:ln>
          <a:effectLst/>
          <a:extLst/>
        </p:spPr>
        <p:txBody>
          <a:bodyPr anchor="ctr">
            <a:spAutoFit/>
          </a:bodyPr>
          <a:lstStyle/>
          <a:p>
            <a:pPr>
              <a:defRPr/>
            </a:pPr>
            <a:r>
              <a:rPr lang="en-US" altLang="zh-CN" dirty="0">
                <a:solidFill>
                  <a:srgbClr val="0070C0"/>
                </a:solidFill>
              </a:rPr>
              <a:t>6</a:t>
            </a:r>
            <a:endParaRPr lang="zh-CN" altLang="en-US" dirty="0">
              <a:solidFill>
                <a:srgbClr val="0070C0"/>
              </a:solidFill>
            </a:endParaRPr>
          </a:p>
        </p:txBody>
      </p:sp>
      <p:sp>
        <p:nvSpPr>
          <p:cNvPr id="13" name="矩形 12"/>
          <p:cNvSpPr/>
          <p:nvPr/>
        </p:nvSpPr>
        <p:spPr bwMode="auto">
          <a:xfrm>
            <a:off x="8274051" y="3071814"/>
            <a:ext cx="571500" cy="369887"/>
          </a:xfrm>
          <a:prstGeom prst="rect">
            <a:avLst/>
          </a:prstGeom>
          <a:noFill/>
          <a:ln w="6350" cap="flat" cmpd="sng" algn="ctr">
            <a:noFill/>
            <a:prstDash val="solid"/>
            <a:round/>
            <a:headEnd type="none" w="med" len="med"/>
            <a:tailEnd type="none" w="med" len="med"/>
          </a:ln>
          <a:effectLst/>
          <a:extLst/>
        </p:spPr>
        <p:txBody>
          <a:bodyPr anchor="ctr">
            <a:spAutoFit/>
          </a:bodyPr>
          <a:lstStyle/>
          <a:p>
            <a:pPr>
              <a:defRPr/>
            </a:pPr>
            <a:r>
              <a:rPr lang="en-US" altLang="zh-CN" dirty="0">
                <a:solidFill>
                  <a:srgbClr val="0070C0"/>
                </a:solidFill>
              </a:rPr>
              <a:t>8</a:t>
            </a:r>
            <a:endParaRPr lang="zh-CN" altLang="en-US" dirty="0">
              <a:solidFill>
                <a:srgbClr val="0070C0"/>
              </a:solidFill>
            </a:endParaRPr>
          </a:p>
        </p:txBody>
      </p:sp>
      <p:sp>
        <p:nvSpPr>
          <p:cNvPr id="14" name="矩形 13"/>
          <p:cNvSpPr/>
          <p:nvPr/>
        </p:nvSpPr>
        <p:spPr bwMode="auto">
          <a:xfrm>
            <a:off x="8369301" y="1916114"/>
            <a:ext cx="666751" cy="369887"/>
          </a:xfrm>
          <a:prstGeom prst="rect">
            <a:avLst/>
          </a:prstGeom>
          <a:noFill/>
          <a:ln w="6350" cap="flat" cmpd="sng" algn="ctr">
            <a:noFill/>
            <a:prstDash val="solid"/>
            <a:round/>
            <a:headEnd type="none" w="med" len="med"/>
            <a:tailEnd type="none" w="med" len="med"/>
          </a:ln>
          <a:effectLst/>
          <a:extLst/>
        </p:spPr>
        <p:txBody>
          <a:bodyPr anchor="ctr">
            <a:spAutoFit/>
          </a:bodyPr>
          <a:lstStyle/>
          <a:p>
            <a:pPr>
              <a:defRPr/>
            </a:pPr>
            <a:r>
              <a:rPr lang="en-US" altLang="zh-CN" dirty="0">
                <a:solidFill>
                  <a:srgbClr val="0070C0"/>
                </a:solidFill>
              </a:rPr>
              <a:t>18</a:t>
            </a:r>
            <a:endParaRPr lang="zh-CN" altLang="en-US" dirty="0">
              <a:solidFill>
                <a:srgbClr val="0070C0"/>
              </a:solidFill>
            </a:endParaRPr>
          </a:p>
        </p:txBody>
      </p:sp>
      <p:sp>
        <p:nvSpPr>
          <p:cNvPr id="15" name="矩形 14"/>
          <p:cNvSpPr/>
          <p:nvPr/>
        </p:nvSpPr>
        <p:spPr bwMode="auto">
          <a:xfrm>
            <a:off x="6083301" y="2559050"/>
            <a:ext cx="666751" cy="369888"/>
          </a:xfrm>
          <a:prstGeom prst="rect">
            <a:avLst/>
          </a:prstGeom>
          <a:noFill/>
          <a:ln w="6350" cap="flat" cmpd="sng" algn="ctr">
            <a:noFill/>
            <a:prstDash val="solid"/>
            <a:round/>
            <a:headEnd type="none" w="med" len="med"/>
            <a:tailEnd type="none" w="med" len="med"/>
          </a:ln>
          <a:effectLst/>
          <a:extLst/>
        </p:spPr>
        <p:txBody>
          <a:bodyPr anchor="ctr">
            <a:spAutoFit/>
          </a:bodyPr>
          <a:lstStyle/>
          <a:p>
            <a:pPr>
              <a:defRPr/>
            </a:pPr>
            <a:r>
              <a:rPr lang="en-US" altLang="zh-CN" dirty="0">
                <a:solidFill>
                  <a:srgbClr val="0070C0"/>
                </a:solidFill>
              </a:rPr>
              <a:t>19</a:t>
            </a:r>
            <a:endParaRPr lang="zh-CN" altLang="en-US" dirty="0">
              <a:solidFill>
                <a:srgbClr val="0070C0"/>
              </a:solidFill>
            </a:endParaRPr>
          </a:p>
        </p:txBody>
      </p:sp>
      <p:sp>
        <p:nvSpPr>
          <p:cNvPr id="16" name="矩形 15"/>
          <p:cNvSpPr/>
          <p:nvPr/>
        </p:nvSpPr>
        <p:spPr bwMode="auto">
          <a:xfrm>
            <a:off x="5892801" y="1558925"/>
            <a:ext cx="571500" cy="369888"/>
          </a:xfrm>
          <a:prstGeom prst="rect">
            <a:avLst/>
          </a:prstGeom>
          <a:noFill/>
          <a:ln w="6350" cap="flat" cmpd="sng" algn="ctr">
            <a:noFill/>
            <a:prstDash val="solid"/>
            <a:round/>
            <a:headEnd type="none" w="med" len="med"/>
            <a:tailEnd type="none" w="med" len="med"/>
          </a:ln>
          <a:effectLst/>
          <a:extLst/>
        </p:spPr>
        <p:txBody>
          <a:bodyPr anchor="ctr">
            <a:spAutoFit/>
          </a:bodyPr>
          <a:lstStyle/>
          <a:p>
            <a:pPr>
              <a:defRPr/>
            </a:pPr>
            <a:r>
              <a:rPr lang="en-US" altLang="zh-CN" dirty="0">
                <a:solidFill>
                  <a:srgbClr val="0070C0"/>
                </a:solidFill>
              </a:rPr>
              <a:t>11</a:t>
            </a:r>
            <a:endParaRPr lang="zh-CN" altLang="en-US" dirty="0">
              <a:solidFill>
                <a:srgbClr val="0070C0"/>
              </a:solidFill>
            </a:endParaRPr>
          </a:p>
        </p:txBody>
      </p:sp>
      <p:sp>
        <p:nvSpPr>
          <p:cNvPr id="17" name="矩形 16"/>
          <p:cNvSpPr/>
          <p:nvPr/>
        </p:nvSpPr>
        <p:spPr bwMode="auto">
          <a:xfrm>
            <a:off x="5702300" y="642939"/>
            <a:ext cx="857251" cy="369887"/>
          </a:xfrm>
          <a:prstGeom prst="rect">
            <a:avLst/>
          </a:prstGeom>
          <a:noFill/>
          <a:ln w="6350" cap="flat" cmpd="sng" algn="ctr">
            <a:noFill/>
            <a:prstDash val="solid"/>
            <a:round/>
            <a:headEnd type="none" w="med" len="med"/>
            <a:tailEnd type="none" w="med" len="med"/>
          </a:ln>
          <a:effectLst/>
          <a:extLst/>
        </p:spPr>
        <p:txBody>
          <a:bodyPr anchor="ctr">
            <a:spAutoFit/>
          </a:bodyPr>
          <a:lstStyle/>
          <a:p>
            <a:pPr>
              <a:defRPr/>
            </a:pPr>
            <a:r>
              <a:rPr lang="en-US" altLang="zh-CN" dirty="0">
                <a:solidFill>
                  <a:srgbClr val="0070C0"/>
                </a:solidFill>
              </a:rPr>
              <a:t>22</a:t>
            </a:r>
            <a:endParaRPr lang="zh-CN" altLang="en-US" dirty="0">
              <a:solidFill>
                <a:srgbClr val="0070C0"/>
              </a:solidFill>
            </a:endParaRPr>
          </a:p>
        </p:txBody>
      </p:sp>
      <p:sp>
        <p:nvSpPr>
          <p:cNvPr id="18" name="矩形 17"/>
          <p:cNvSpPr/>
          <p:nvPr/>
        </p:nvSpPr>
        <p:spPr bwMode="auto">
          <a:xfrm>
            <a:off x="3035301" y="1273175"/>
            <a:ext cx="666751" cy="369888"/>
          </a:xfrm>
          <a:prstGeom prst="rect">
            <a:avLst/>
          </a:prstGeom>
          <a:noFill/>
          <a:ln w="6350" cap="flat" cmpd="sng" algn="ctr">
            <a:noFill/>
            <a:prstDash val="solid"/>
            <a:round/>
            <a:headEnd type="none" w="med" len="med"/>
            <a:tailEnd type="none" w="med" len="med"/>
          </a:ln>
          <a:effectLst/>
          <a:extLst/>
        </p:spPr>
        <p:txBody>
          <a:bodyPr anchor="ctr">
            <a:spAutoFit/>
          </a:bodyPr>
          <a:lstStyle/>
          <a:p>
            <a:pPr>
              <a:defRPr/>
            </a:pPr>
            <a:r>
              <a:rPr lang="en-US" altLang="zh-CN" dirty="0">
                <a:solidFill>
                  <a:srgbClr val="0070C0"/>
                </a:solidFill>
              </a:rPr>
              <a:t>17</a:t>
            </a:r>
            <a:endParaRPr lang="zh-CN" altLang="en-US" dirty="0">
              <a:solidFill>
                <a:srgbClr val="0070C0"/>
              </a:solidFill>
            </a:endParaRPr>
          </a:p>
        </p:txBody>
      </p:sp>
      <p:sp>
        <p:nvSpPr>
          <p:cNvPr id="19" name="矩形 18"/>
          <p:cNvSpPr/>
          <p:nvPr/>
        </p:nvSpPr>
        <p:spPr bwMode="auto">
          <a:xfrm>
            <a:off x="4083051" y="1928814"/>
            <a:ext cx="571500" cy="369887"/>
          </a:xfrm>
          <a:prstGeom prst="rect">
            <a:avLst/>
          </a:prstGeom>
          <a:noFill/>
          <a:ln w="6350" cap="flat" cmpd="sng" algn="ctr">
            <a:noFill/>
            <a:prstDash val="solid"/>
            <a:round/>
            <a:headEnd type="none" w="med" len="med"/>
            <a:tailEnd type="none" w="med" len="med"/>
          </a:ln>
          <a:effectLst/>
          <a:extLst/>
        </p:spPr>
        <p:txBody>
          <a:bodyPr anchor="ctr">
            <a:spAutoFit/>
          </a:bodyPr>
          <a:lstStyle/>
          <a:p>
            <a:pPr>
              <a:defRPr/>
            </a:pPr>
            <a:r>
              <a:rPr lang="en-US" altLang="zh-CN" dirty="0">
                <a:solidFill>
                  <a:srgbClr val="0070C0"/>
                </a:solidFill>
              </a:rPr>
              <a:t>7</a:t>
            </a:r>
            <a:endParaRPr lang="zh-CN" altLang="en-US" dirty="0">
              <a:solidFill>
                <a:srgbClr val="0070C0"/>
              </a:solidFill>
            </a:endParaRPr>
          </a:p>
        </p:txBody>
      </p:sp>
      <p:sp>
        <p:nvSpPr>
          <p:cNvPr id="20" name="矩形 19"/>
          <p:cNvSpPr/>
          <p:nvPr/>
        </p:nvSpPr>
        <p:spPr bwMode="auto">
          <a:xfrm>
            <a:off x="3130551" y="3214689"/>
            <a:ext cx="666749" cy="369887"/>
          </a:xfrm>
          <a:prstGeom prst="rect">
            <a:avLst/>
          </a:prstGeom>
          <a:noFill/>
          <a:ln w="6350" cap="flat" cmpd="sng" algn="ctr">
            <a:noFill/>
            <a:prstDash val="solid"/>
            <a:round/>
            <a:headEnd type="none" w="med" len="med"/>
            <a:tailEnd type="none" w="med" len="med"/>
          </a:ln>
          <a:effectLst/>
          <a:extLst/>
        </p:spPr>
        <p:txBody>
          <a:bodyPr anchor="ctr">
            <a:spAutoFit/>
          </a:bodyPr>
          <a:lstStyle/>
          <a:p>
            <a:pPr>
              <a:defRPr/>
            </a:pPr>
            <a:r>
              <a:rPr lang="en-US" altLang="zh-CN" dirty="0">
                <a:solidFill>
                  <a:srgbClr val="0070C0"/>
                </a:solidFill>
              </a:rPr>
              <a:t>16</a:t>
            </a:r>
            <a:endParaRPr lang="zh-CN" altLang="en-US" dirty="0">
              <a:solidFill>
                <a:srgbClr val="0070C0"/>
              </a:solidFill>
            </a:endParaRPr>
          </a:p>
        </p:txBody>
      </p:sp>
      <p:sp>
        <p:nvSpPr>
          <p:cNvPr id="21" name="矩形 20"/>
          <p:cNvSpPr/>
          <p:nvPr/>
        </p:nvSpPr>
        <p:spPr bwMode="auto">
          <a:xfrm>
            <a:off x="4178301" y="5345114"/>
            <a:ext cx="666751" cy="369887"/>
          </a:xfrm>
          <a:prstGeom prst="rect">
            <a:avLst/>
          </a:prstGeom>
          <a:noFill/>
          <a:ln w="6350" cap="flat" cmpd="sng" algn="ctr">
            <a:noFill/>
            <a:prstDash val="solid"/>
            <a:round/>
            <a:headEnd type="none" w="med" len="med"/>
            <a:tailEnd type="none" w="med" len="med"/>
          </a:ln>
          <a:effectLst/>
          <a:extLst/>
        </p:spPr>
        <p:txBody>
          <a:bodyPr anchor="ctr">
            <a:spAutoFit/>
          </a:bodyPr>
          <a:lstStyle/>
          <a:p>
            <a:pPr>
              <a:defRPr/>
            </a:pPr>
            <a:r>
              <a:rPr lang="en-US" altLang="zh-CN" dirty="0">
                <a:solidFill>
                  <a:srgbClr val="0070C0"/>
                </a:solidFill>
              </a:rPr>
              <a:t>12</a:t>
            </a:r>
            <a:endParaRPr lang="zh-CN" altLang="en-US" dirty="0">
              <a:solidFill>
                <a:srgbClr val="0070C0"/>
              </a:solidFill>
            </a:endParaRPr>
          </a:p>
        </p:txBody>
      </p:sp>
      <p:sp>
        <p:nvSpPr>
          <p:cNvPr id="22" name="矩形 21"/>
          <p:cNvSpPr/>
          <p:nvPr/>
        </p:nvSpPr>
        <p:spPr bwMode="auto">
          <a:xfrm>
            <a:off x="6083301" y="5559425"/>
            <a:ext cx="666751" cy="369888"/>
          </a:xfrm>
          <a:prstGeom prst="rect">
            <a:avLst/>
          </a:prstGeom>
          <a:noFill/>
          <a:ln w="6350" cap="flat" cmpd="sng" algn="ctr">
            <a:noFill/>
            <a:prstDash val="solid"/>
            <a:round/>
            <a:headEnd type="none" w="med" len="med"/>
            <a:tailEnd type="none" w="med" len="med"/>
          </a:ln>
          <a:effectLst/>
          <a:extLst/>
        </p:spPr>
        <p:txBody>
          <a:bodyPr anchor="ctr">
            <a:spAutoFit/>
          </a:bodyPr>
          <a:lstStyle/>
          <a:p>
            <a:pPr>
              <a:defRPr/>
            </a:pPr>
            <a:r>
              <a:rPr lang="en-US" altLang="zh-CN" dirty="0">
                <a:solidFill>
                  <a:srgbClr val="0070C0"/>
                </a:solidFill>
              </a:rPr>
              <a:t>14</a:t>
            </a:r>
            <a:endParaRPr lang="zh-CN" altLang="en-US" dirty="0">
              <a:solidFill>
                <a:srgbClr val="0070C0"/>
              </a:solidFill>
            </a:endParaRPr>
          </a:p>
        </p:txBody>
      </p:sp>
      <p:sp>
        <p:nvSpPr>
          <p:cNvPr id="23" name="矩形 22"/>
          <p:cNvSpPr/>
          <p:nvPr/>
        </p:nvSpPr>
        <p:spPr bwMode="auto">
          <a:xfrm>
            <a:off x="6178552" y="4000500"/>
            <a:ext cx="679449" cy="369888"/>
          </a:xfrm>
          <a:prstGeom prst="rect">
            <a:avLst/>
          </a:prstGeom>
          <a:noFill/>
          <a:ln w="6350" cap="flat" cmpd="sng" algn="ctr">
            <a:noFill/>
            <a:prstDash val="solid"/>
            <a:round/>
            <a:headEnd type="none" w="med" len="med"/>
            <a:tailEnd type="none" w="med" len="med"/>
          </a:ln>
          <a:effectLst/>
          <a:extLst/>
        </p:spPr>
        <p:txBody>
          <a:bodyPr anchor="ctr">
            <a:spAutoFit/>
          </a:bodyPr>
          <a:lstStyle/>
          <a:p>
            <a:pPr>
              <a:defRPr/>
            </a:pPr>
            <a:r>
              <a:rPr lang="en-US" altLang="zh-CN" dirty="0">
                <a:solidFill>
                  <a:srgbClr val="0070C0"/>
                </a:solidFill>
              </a:rPr>
              <a:t>21</a:t>
            </a:r>
            <a:endParaRPr lang="zh-CN" altLang="en-US" dirty="0">
              <a:solidFill>
                <a:srgbClr val="0070C0"/>
              </a:solidFill>
            </a:endParaRPr>
          </a:p>
        </p:txBody>
      </p:sp>
      <p:sp>
        <p:nvSpPr>
          <p:cNvPr id="24" name="矩形 23"/>
          <p:cNvSpPr/>
          <p:nvPr/>
        </p:nvSpPr>
        <p:spPr bwMode="auto">
          <a:xfrm>
            <a:off x="7035801" y="3987800"/>
            <a:ext cx="666751" cy="369888"/>
          </a:xfrm>
          <a:prstGeom prst="rect">
            <a:avLst/>
          </a:prstGeom>
          <a:noFill/>
          <a:ln w="6350" cap="flat" cmpd="sng" algn="ctr">
            <a:noFill/>
            <a:prstDash val="solid"/>
            <a:round/>
            <a:headEnd type="none" w="med" len="med"/>
            <a:tailEnd type="none" w="med" len="med"/>
          </a:ln>
          <a:effectLst/>
          <a:extLst/>
        </p:spPr>
        <p:txBody>
          <a:bodyPr anchor="ctr">
            <a:spAutoFit/>
          </a:bodyPr>
          <a:lstStyle/>
          <a:p>
            <a:pPr>
              <a:defRPr/>
            </a:pPr>
            <a:r>
              <a:rPr lang="en-US" altLang="zh-CN" dirty="0">
                <a:solidFill>
                  <a:srgbClr val="0070C0"/>
                </a:solidFill>
              </a:rPr>
              <a:t>10</a:t>
            </a:r>
            <a:endParaRPr lang="zh-CN" altLang="en-US" dirty="0">
              <a:solidFill>
                <a:srgbClr val="0070C0"/>
              </a:solidFill>
            </a:endParaRPr>
          </a:p>
        </p:txBody>
      </p:sp>
      <p:sp>
        <p:nvSpPr>
          <p:cNvPr id="25" name="矩形 24"/>
          <p:cNvSpPr/>
          <p:nvPr/>
        </p:nvSpPr>
        <p:spPr bwMode="auto">
          <a:xfrm>
            <a:off x="1892301" y="3929064"/>
            <a:ext cx="666751" cy="369887"/>
          </a:xfrm>
          <a:prstGeom prst="rect">
            <a:avLst/>
          </a:prstGeom>
          <a:noFill/>
          <a:ln w="6350" cap="flat" cmpd="sng" algn="ctr">
            <a:noFill/>
            <a:prstDash val="solid"/>
            <a:round/>
            <a:headEnd type="none" w="med" len="med"/>
            <a:tailEnd type="none" w="med" len="med"/>
          </a:ln>
          <a:effectLst/>
          <a:extLst/>
        </p:spPr>
        <p:txBody>
          <a:bodyPr anchor="ctr">
            <a:spAutoFit/>
          </a:bodyPr>
          <a:lstStyle/>
          <a:p>
            <a:pPr>
              <a:defRPr/>
            </a:pPr>
            <a:r>
              <a:rPr lang="en-US" altLang="zh-CN" dirty="0">
                <a:solidFill>
                  <a:srgbClr val="0070C0"/>
                </a:solidFill>
              </a:rPr>
              <a:t>13</a:t>
            </a:r>
            <a:endParaRPr lang="zh-CN" altLang="en-US" dirty="0">
              <a:solidFill>
                <a:srgbClr val="0070C0"/>
              </a:solidFill>
            </a:endParaRPr>
          </a:p>
        </p:txBody>
      </p:sp>
      <p:sp>
        <p:nvSpPr>
          <p:cNvPr id="26" name="矩形 25"/>
          <p:cNvSpPr/>
          <p:nvPr/>
        </p:nvSpPr>
        <p:spPr bwMode="auto">
          <a:xfrm>
            <a:off x="2082801" y="4987925"/>
            <a:ext cx="571500" cy="369888"/>
          </a:xfrm>
          <a:prstGeom prst="rect">
            <a:avLst/>
          </a:prstGeom>
          <a:noFill/>
          <a:ln w="6350" cap="flat" cmpd="sng" algn="ctr">
            <a:noFill/>
            <a:prstDash val="solid"/>
            <a:round/>
            <a:headEnd type="none" w="med" len="med"/>
            <a:tailEnd type="none" w="med" len="med"/>
          </a:ln>
          <a:effectLst/>
          <a:extLst/>
        </p:spPr>
        <p:txBody>
          <a:bodyPr anchor="ctr">
            <a:spAutoFit/>
          </a:bodyPr>
          <a:lstStyle/>
          <a:p>
            <a:pPr>
              <a:defRPr/>
            </a:pPr>
            <a:r>
              <a:rPr lang="en-US" altLang="zh-CN" dirty="0">
                <a:solidFill>
                  <a:srgbClr val="0070C0"/>
                </a:solidFill>
              </a:rPr>
              <a:t>2</a:t>
            </a:r>
            <a:endParaRPr lang="zh-CN" altLang="en-US" dirty="0">
              <a:solidFill>
                <a:srgbClr val="0070C0"/>
              </a:solidFill>
            </a:endParaRPr>
          </a:p>
        </p:txBody>
      </p:sp>
      <p:sp>
        <p:nvSpPr>
          <p:cNvPr id="27" name="矩形 26"/>
          <p:cNvSpPr/>
          <p:nvPr/>
        </p:nvSpPr>
        <p:spPr bwMode="auto">
          <a:xfrm>
            <a:off x="1987551" y="5845175"/>
            <a:ext cx="666749" cy="369888"/>
          </a:xfrm>
          <a:prstGeom prst="rect">
            <a:avLst/>
          </a:prstGeom>
          <a:noFill/>
          <a:ln w="6350" cap="flat" cmpd="sng" algn="ctr">
            <a:noFill/>
            <a:prstDash val="solid"/>
            <a:round/>
            <a:headEnd type="none" w="med" len="med"/>
            <a:tailEnd type="none" w="med" len="med"/>
          </a:ln>
          <a:effectLst/>
          <a:extLst/>
        </p:spPr>
        <p:txBody>
          <a:bodyPr anchor="ctr">
            <a:spAutoFit/>
          </a:bodyPr>
          <a:lstStyle/>
          <a:p>
            <a:pPr>
              <a:defRPr/>
            </a:pPr>
            <a:r>
              <a:rPr lang="en-US" altLang="zh-CN" dirty="0">
                <a:solidFill>
                  <a:srgbClr val="0070C0"/>
                </a:solidFill>
              </a:rPr>
              <a:t>15</a:t>
            </a:r>
            <a:endParaRPr lang="zh-CN" altLang="en-US" dirty="0">
              <a:solidFill>
                <a:srgbClr val="0070C0"/>
              </a:solidFill>
            </a:endParaRPr>
          </a:p>
        </p:txBody>
      </p:sp>
      <p:sp>
        <p:nvSpPr>
          <p:cNvPr id="28" name="矩形 27"/>
          <p:cNvSpPr/>
          <p:nvPr/>
        </p:nvSpPr>
        <p:spPr bwMode="auto">
          <a:xfrm>
            <a:off x="1606551" y="3143250"/>
            <a:ext cx="571500" cy="369888"/>
          </a:xfrm>
          <a:prstGeom prst="rect">
            <a:avLst/>
          </a:prstGeom>
          <a:noFill/>
          <a:ln w="6350" cap="flat" cmpd="sng" algn="ctr">
            <a:noFill/>
            <a:prstDash val="solid"/>
            <a:round/>
            <a:headEnd type="none" w="med" len="med"/>
            <a:tailEnd type="none" w="med" len="med"/>
          </a:ln>
          <a:effectLst/>
          <a:extLst/>
        </p:spPr>
        <p:txBody>
          <a:bodyPr anchor="ctr">
            <a:spAutoFit/>
          </a:bodyPr>
          <a:lstStyle/>
          <a:p>
            <a:pPr>
              <a:defRPr/>
            </a:pPr>
            <a:r>
              <a:rPr lang="en-US" altLang="zh-CN" dirty="0">
                <a:solidFill>
                  <a:srgbClr val="0070C0"/>
                </a:solidFill>
              </a:rPr>
              <a:t>3</a:t>
            </a:r>
            <a:endParaRPr lang="zh-CN" altLang="en-US" dirty="0">
              <a:solidFill>
                <a:srgbClr val="0070C0"/>
              </a:solidFill>
            </a:endParaRPr>
          </a:p>
        </p:txBody>
      </p:sp>
      <p:sp>
        <p:nvSpPr>
          <p:cNvPr id="29" name="矩形 28"/>
          <p:cNvSpPr/>
          <p:nvPr/>
        </p:nvSpPr>
        <p:spPr bwMode="auto">
          <a:xfrm>
            <a:off x="1606551" y="1928814"/>
            <a:ext cx="571500" cy="369887"/>
          </a:xfrm>
          <a:prstGeom prst="rect">
            <a:avLst/>
          </a:prstGeom>
          <a:noFill/>
          <a:ln w="6350" cap="flat" cmpd="sng" algn="ctr">
            <a:noFill/>
            <a:prstDash val="solid"/>
            <a:round/>
            <a:headEnd type="none" w="med" len="med"/>
            <a:tailEnd type="none" w="med" len="med"/>
          </a:ln>
          <a:effectLst/>
          <a:extLst/>
        </p:spPr>
        <p:txBody>
          <a:bodyPr anchor="ctr">
            <a:spAutoFit/>
          </a:bodyPr>
          <a:lstStyle/>
          <a:p>
            <a:pPr>
              <a:defRPr/>
            </a:pPr>
            <a:r>
              <a:rPr lang="en-US" altLang="zh-CN" dirty="0">
                <a:solidFill>
                  <a:srgbClr val="0070C0"/>
                </a:solidFill>
              </a:rPr>
              <a:t>9</a:t>
            </a:r>
            <a:endParaRPr lang="zh-CN" altLang="en-US" dirty="0">
              <a:solidFill>
                <a:srgbClr val="0070C0"/>
              </a:solidFill>
            </a:endParaRPr>
          </a:p>
        </p:txBody>
      </p:sp>
      <p:sp>
        <p:nvSpPr>
          <p:cNvPr id="30" name="矩形 29"/>
          <p:cNvSpPr/>
          <p:nvPr/>
        </p:nvSpPr>
        <p:spPr bwMode="auto">
          <a:xfrm>
            <a:off x="3130551" y="558800"/>
            <a:ext cx="571500" cy="369888"/>
          </a:xfrm>
          <a:prstGeom prst="rect">
            <a:avLst/>
          </a:prstGeom>
          <a:noFill/>
          <a:ln w="6350" cap="flat" cmpd="sng" algn="ctr">
            <a:noFill/>
            <a:prstDash val="solid"/>
            <a:round/>
            <a:headEnd type="none" w="med" len="med"/>
            <a:tailEnd type="none" w="med" len="med"/>
          </a:ln>
          <a:effectLst/>
          <a:extLst/>
        </p:spPr>
        <p:txBody>
          <a:bodyPr anchor="ctr">
            <a:spAutoFit/>
          </a:bodyPr>
          <a:lstStyle/>
          <a:p>
            <a:pPr>
              <a:defRPr/>
            </a:pPr>
            <a:r>
              <a:rPr lang="en-US" altLang="zh-CN" dirty="0">
                <a:solidFill>
                  <a:srgbClr val="0070C0"/>
                </a:solidFill>
              </a:rPr>
              <a:t>5</a:t>
            </a:r>
            <a:endParaRPr lang="zh-CN" altLang="en-US" dirty="0">
              <a:solidFill>
                <a:srgbClr val="0070C0"/>
              </a:solidFill>
            </a:endParaRPr>
          </a:p>
        </p:txBody>
      </p:sp>
      <p:sp>
        <p:nvSpPr>
          <p:cNvPr id="31" name="矩形 30"/>
          <p:cNvSpPr/>
          <p:nvPr/>
        </p:nvSpPr>
        <p:spPr bwMode="auto">
          <a:xfrm>
            <a:off x="1606551" y="773114"/>
            <a:ext cx="666749" cy="369887"/>
          </a:xfrm>
          <a:prstGeom prst="rect">
            <a:avLst/>
          </a:prstGeom>
          <a:noFill/>
          <a:ln w="6350" cap="flat" cmpd="sng" algn="ctr">
            <a:noFill/>
            <a:prstDash val="solid"/>
            <a:round/>
            <a:headEnd type="none" w="med" len="med"/>
            <a:tailEnd type="none" w="med" len="med"/>
          </a:ln>
          <a:effectLst/>
          <a:extLst/>
        </p:spPr>
        <p:txBody>
          <a:bodyPr anchor="ctr">
            <a:spAutoFit/>
          </a:bodyPr>
          <a:lstStyle/>
          <a:p>
            <a:pPr>
              <a:defRPr/>
            </a:pPr>
            <a:r>
              <a:rPr lang="en-US" altLang="zh-CN" dirty="0">
                <a:solidFill>
                  <a:srgbClr val="0070C0"/>
                </a:solidFill>
              </a:rPr>
              <a:t>20</a:t>
            </a:r>
            <a:endParaRPr lang="zh-CN" altLang="en-US" dirty="0">
              <a:solidFill>
                <a:srgbClr val="0070C0"/>
              </a:solidFill>
            </a:endParaRPr>
          </a:p>
        </p:txBody>
      </p:sp>
    </p:spTree>
    <p:extLst>
      <p:ext uri="{BB962C8B-B14F-4D97-AF65-F5344CB8AC3E}">
        <p14:creationId xmlns:p14="http://schemas.microsoft.com/office/powerpoint/2010/main" val="310727673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4" descr="43个基站截图—v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3501" y="1"/>
            <a:ext cx="9715500" cy="671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59" name="矩形 2"/>
          <p:cNvSpPr>
            <a:spLocks noChangeArrowheads="1"/>
          </p:cNvSpPr>
          <p:nvPr/>
        </p:nvSpPr>
        <p:spPr bwMode="auto">
          <a:xfrm>
            <a:off x="9810751" y="5273675"/>
            <a:ext cx="1047749" cy="369888"/>
          </a:xfrm>
          <a:prstGeom prst="rect">
            <a:avLst/>
          </a:prstGeom>
          <a:noFill/>
          <a:ln w="38100" algn="ctr">
            <a:solidFill>
              <a:srgbClr val="9900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endParaRPr lang="zh-CN" altLang="en-US">
              <a:solidFill>
                <a:srgbClr val="0070C0"/>
              </a:solidFill>
            </a:endParaRPr>
          </a:p>
        </p:txBody>
      </p:sp>
      <p:sp>
        <p:nvSpPr>
          <p:cNvPr id="19460" name="矩形 3"/>
          <p:cNvSpPr>
            <a:spLocks noChangeArrowheads="1"/>
          </p:cNvSpPr>
          <p:nvPr/>
        </p:nvSpPr>
        <p:spPr bwMode="auto">
          <a:xfrm>
            <a:off x="2000251" y="571500"/>
            <a:ext cx="1047749" cy="369888"/>
          </a:xfrm>
          <a:prstGeom prst="rect">
            <a:avLst/>
          </a:prstGeom>
          <a:noFill/>
          <a:ln w="38100" algn="ctr">
            <a:solidFill>
              <a:srgbClr val="9900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endParaRPr lang="zh-CN" altLang="en-US">
              <a:solidFill>
                <a:srgbClr val="0070C0"/>
              </a:solidFill>
            </a:endParaRPr>
          </a:p>
        </p:txBody>
      </p:sp>
      <p:sp>
        <p:nvSpPr>
          <p:cNvPr id="19461" name="矩形 4"/>
          <p:cNvSpPr>
            <a:spLocks noChangeArrowheads="1"/>
          </p:cNvSpPr>
          <p:nvPr/>
        </p:nvSpPr>
        <p:spPr bwMode="auto">
          <a:xfrm>
            <a:off x="10287001" y="3857626"/>
            <a:ext cx="2146300" cy="646113"/>
          </a:xfrm>
          <a:prstGeom prst="rect">
            <a:avLst/>
          </a:prstGeom>
          <a:noFill/>
          <a:ln w="635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zh-CN" altLang="en-US">
                <a:solidFill>
                  <a:srgbClr val="0070C0"/>
                </a:solidFill>
              </a:rPr>
              <a:t>终点基站</a:t>
            </a:r>
            <a:r>
              <a:rPr lang="en-US" altLang="zh-CN">
                <a:solidFill>
                  <a:srgbClr val="0070C0"/>
                </a:solidFill>
              </a:rPr>
              <a:t>ID</a:t>
            </a:r>
            <a:r>
              <a:rPr lang="zh-CN" altLang="en-US">
                <a:solidFill>
                  <a:srgbClr val="0070C0"/>
                </a:solidFill>
              </a:rPr>
              <a:t>：</a:t>
            </a:r>
            <a:r>
              <a:rPr lang="en-US" altLang="zh-CN">
                <a:solidFill>
                  <a:srgbClr val="0070C0"/>
                </a:solidFill>
              </a:rPr>
              <a:t> 565667</a:t>
            </a:r>
            <a:endParaRPr lang="zh-CN" altLang="en-US">
              <a:solidFill>
                <a:srgbClr val="0070C0"/>
              </a:solidFill>
            </a:endParaRPr>
          </a:p>
        </p:txBody>
      </p:sp>
      <p:sp>
        <p:nvSpPr>
          <p:cNvPr id="19462" name="矩形 5"/>
          <p:cNvSpPr>
            <a:spLocks noChangeArrowheads="1"/>
          </p:cNvSpPr>
          <p:nvPr/>
        </p:nvSpPr>
        <p:spPr bwMode="auto">
          <a:xfrm>
            <a:off x="0" y="1071563"/>
            <a:ext cx="2159000" cy="646112"/>
          </a:xfrm>
          <a:prstGeom prst="rect">
            <a:avLst/>
          </a:prstGeom>
          <a:noFill/>
          <a:ln w="635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zh-CN" altLang="en-US">
                <a:solidFill>
                  <a:srgbClr val="0070C0"/>
                </a:solidFill>
              </a:rPr>
              <a:t>源点基站</a:t>
            </a:r>
            <a:r>
              <a:rPr lang="en-US" altLang="zh-CN">
                <a:solidFill>
                  <a:srgbClr val="0070C0"/>
                </a:solidFill>
              </a:rPr>
              <a:t>ID</a:t>
            </a:r>
            <a:r>
              <a:rPr lang="zh-CN" altLang="en-US">
                <a:solidFill>
                  <a:srgbClr val="0070C0"/>
                </a:solidFill>
              </a:rPr>
              <a:t>：</a:t>
            </a:r>
            <a:r>
              <a:rPr lang="en-US" altLang="zh-CN">
                <a:solidFill>
                  <a:srgbClr val="0070C0"/>
                </a:solidFill>
              </a:rPr>
              <a:t> 565845</a:t>
            </a:r>
            <a:endParaRPr lang="zh-CN" altLang="en-US">
              <a:solidFill>
                <a:srgbClr val="0070C0"/>
              </a:solidFill>
            </a:endParaRPr>
          </a:p>
        </p:txBody>
      </p:sp>
      <p:cxnSp>
        <p:nvCxnSpPr>
          <p:cNvPr id="19463" name="直接箭头连接符 6"/>
          <p:cNvCxnSpPr>
            <a:cxnSpLocks noChangeShapeType="1"/>
            <a:stCxn id="19461" idx="2"/>
            <a:endCxn id="19459" idx="0"/>
          </p:cNvCxnSpPr>
          <p:nvPr/>
        </p:nvCxnSpPr>
        <p:spPr bwMode="auto">
          <a:xfrm flipH="1">
            <a:off x="10335684" y="4503739"/>
            <a:ext cx="1024467" cy="750887"/>
          </a:xfrm>
          <a:prstGeom prst="straightConnector1">
            <a:avLst/>
          </a:prstGeom>
          <a:noFill/>
          <a:ln w="25400" algn="ctr">
            <a:solidFill>
              <a:srgbClr val="9900FF"/>
            </a:solidFill>
            <a:round/>
            <a:headEnd/>
            <a:tailEnd type="arrow" w="med" len="med"/>
          </a:ln>
          <a:extLst>
            <a:ext uri="{909E8E84-426E-40DD-AFC4-6F175D3DCCD1}">
              <a14:hiddenFill xmlns:a14="http://schemas.microsoft.com/office/drawing/2010/main">
                <a:noFill/>
              </a14:hiddenFill>
            </a:ext>
          </a:extLst>
        </p:spPr>
      </p:cxnSp>
      <p:cxnSp>
        <p:nvCxnSpPr>
          <p:cNvPr id="19464" name="直接箭头连接符 7"/>
          <p:cNvCxnSpPr>
            <a:cxnSpLocks noChangeShapeType="1"/>
            <a:stCxn id="19462" idx="0"/>
          </p:cNvCxnSpPr>
          <p:nvPr/>
        </p:nvCxnSpPr>
        <p:spPr bwMode="auto">
          <a:xfrm rot="5400000" flipH="1" flipV="1">
            <a:off x="1353345" y="297657"/>
            <a:ext cx="500063" cy="1047751"/>
          </a:xfrm>
          <a:prstGeom prst="straightConnector1">
            <a:avLst/>
          </a:prstGeom>
          <a:noFill/>
          <a:ln w="25400" algn="ctr">
            <a:solidFill>
              <a:srgbClr val="9900FF"/>
            </a:solidFill>
            <a:round/>
            <a:headEnd/>
            <a:tailEnd type="arrow" w="med" len="med"/>
          </a:ln>
          <a:extLst>
            <a:ext uri="{909E8E84-426E-40DD-AFC4-6F175D3DCCD1}">
              <a14:hiddenFill xmlns:a14="http://schemas.microsoft.com/office/drawing/2010/main">
                <a:noFill/>
              </a14:hiddenFill>
            </a:ext>
          </a:extLst>
        </p:spPr>
      </p:cxnSp>
      <p:sp>
        <p:nvSpPr>
          <p:cNvPr id="9" name="矩形 8"/>
          <p:cNvSpPr/>
          <p:nvPr/>
        </p:nvSpPr>
        <p:spPr bwMode="auto">
          <a:xfrm>
            <a:off x="5334001" y="2987675"/>
            <a:ext cx="571500" cy="369888"/>
          </a:xfrm>
          <a:prstGeom prst="rect">
            <a:avLst/>
          </a:prstGeom>
          <a:noFill/>
          <a:ln w="6350" cap="flat" cmpd="sng" algn="ctr">
            <a:noFill/>
            <a:prstDash val="solid"/>
            <a:round/>
            <a:headEnd type="none" w="med" len="med"/>
            <a:tailEnd type="none" w="med" len="med"/>
          </a:ln>
          <a:effectLst/>
          <a:extLst/>
        </p:spPr>
        <p:txBody>
          <a:bodyPr anchor="ctr">
            <a:spAutoFit/>
          </a:bodyPr>
          <a:lstStyle/>
          <a:p>
            <a:pPr>
              <a:defRPr/>
            </a:pPr>
            <a:r>
              <a:rPr lang="en-US" altLang="zh-CN" dirty="0">
                <a:solidFill>
                  <a:srgbClr val="0070C0"/>
                </a:solidFill>
              </a:rPr>
              <a:t>1</a:t>
            </a:r>
            <a:endParaRPr lang="zh-CN" altLang="en-US" dirty="0">
              <a:solidFill>
                <a:srgbClr val="0070C0"/>
              </a:solidFill>
            </a:endParaRPr>
          </a:p>
        </p:txBody>
      </p:sp>
      <p:sp>
        <p:nvSpPr>
          <p:cNvPr id="10" name="矩形 9"/>
          <p:cNvSpPr/>
          <p:nvPr/>
        </p:nvSpPr>
        <p:spPr bwMode="auto">
          <a:xfrm>
            <a:off x="4000501" y="3140075"/>
            <a:ext cx="666751" cy="369888"/>
          </a:xfrm>
          <a:prstGeom prst="rect">
            <a:avLst/>
          </a:prstGeom>
          <a:noFill/>
          <a:ln w="6350" cap="flat" cmpd="sng" algn="ctr">
            <a:noFill/>
            <a:prstDash val="solid"/>
            <a:round/>
            <a:headEnd type="none" w="med" len="med"/>
            <a:tailEnd type="none" w="med" len="med"/>
          </a:ln>
          <a:effectLst/>
          <a:extLst/>
        </p:spPr>
        <p:txBody>
          <a:bodyPr anchor="ctr">
            <a:spAutoFit/>
          </a:bodyPr>
          <a:lstStyle/>
          <a:p>
            <a:pPr>
              <a:defRPr/>
            </a:pPr>
            <a:r>
              <a:rPr lang="en-US" altLang="zh-CN" dirty="0">
                <a:solidFill>
                  <a:srgbClr val="0070C0"/>
                </a:solidFill>
              </a:rPr>
              <a:t>33</a:t>
            </a:r>
            <a:endParaRPr lang="zh-CN" altLang="en-US" dirty="0">
              <a:solidFill>
                <a:srgbClr val="0070C0"/>
              </a:solidFill>
            </a:endParaRPr>
          </a:p>
        </p:txBody>
      </p:sp>
      <p:sp>
        <p:nvSpPr>
          <p:cNvPr id="11" name="矩形 10"/>
          <p:cNvSpPr/>
          <p:nvPr/>
        </p:nvSpPr>
        <p:spPr bwMode="auto">
          <a:xfrm>
            <a:off x="3983567" y="1916114"/>
            <a:ext cx="666751" cy="369887"/>
          </a:xfrm>
          <a:prstGeom prst="rect">
            <a:avLst/>
          </a:prstGeom>
          <a:noFill/>
          <a:ln w="6350" cap="flat" cmpd="sng" algn="ctr">
            <a:noFill/>
            <a:prstDash val="solid"/>
            <a:round/>
            <a:headEnd type="none" w="med" len="med"/>
            <a:tailEnd type="none" w="med" len="med"/>
          </a:ln>
          <a:effectLst/>
          <a:extLst/>
        </p:spPr>
        <p:txBody>
          <a:bodyPr anchor="ctr">
            <a:spAutoFit/>
          </a:bodyPr>
          <a:lstStyle/>
          <a:p>
            <a:pPr>
              <a:defRPr/>
            </a:pPr>
            <a:r>
              <a:rPr lang="en-US" altLang="zh-CN" dirty="0">
                <a:solidFill>
                  <a:srgbClr val="0070C0"/>
                </a:solidFill>
              </a:rPr>
              <a:t>42</a:t>
            </a:r>
            <a:endParaRPr lang="zh-CN" altLang="en-US" dirty="0">
              <a:solidFill>
                <a:srgbClr val="0070C0"/>
              </a:solidFill>
            </a:endParaRPr>
          </a:p>
        </p:txBody>
      </p:sp>
      <p:sp>
        <p:nvSpPr>
          <p:cNvPr id="12" name="矩形 11"/>
          <p:cNvSpPr/>
          <p:nvPr/>
        </p:nvSpPr>
        <p:spPr bwMode="auto">
          <a:xfrm>
            <a:off x="4476751" y="4344989"/>
            <a:ext cx="666749" cy="369887"/>
          </a:xfrm>
          <a:prstGeom prst="rect">
            <a:avLst/>
          </a:prstGeom>
          <a:noFill/>
          <a:ln w="6350" cap="flat" cmpd="sng" algn="ctr">
            <a:noFill/>
            <a:prstDash val="solid"/>
            <a:round/>
            <a:headEnd type="none" w="med" len="med"/>
            <a:tailEnd type="none" w="med" len="med"/>
          </a:ln>
          <a:effectLst/>
          <a:extLst/>
        </p:spPr>
        <p:txBody>
          <a:bodyPr anchor="ctr">
            <a:spAutoFit/>
          </a:bodyPr>
          <a:lstStyle/>
          <a:p>
            <a:pPr>
              <a:defRPr/>
            </a:pPr>
            <a:r>
              <a:rPr lang="en-US" altLang="zh-CN" dirty="0">
                <a:solidFill>
                  <a:srgbClr val="0070C0"/>
                </a:solidFill>
              </a:rPr>
              <a:t>23</a:t>
            </a:r>
            <a:endParaRPr lang="zh-CN" altLang="en-US" dirty="0">
              <a:solidFill>
                <a:srgbClr val="0070C0"/>
              </a:solidFill>
            </a:endParaRPr>
          </a:p>
        </p:txBody>
      </p:sp>
      <p:sp>
        <p:nvSpPr>
          <p:cNvPr id="13" name="矩形 12"/>
          <p:cNvSpPr/>
          <p:nvPr/>
        </p:nvSpPr>
        <p:spPr bwMode="auto">
          <a:xfrm>
            <a:off x="2952751" y="3987800"/>
            <a:ext cx="666749" cy="369888"/>
          </a:xfrm>
          <a:prstGeom prst="rect">
            <a:avLst/>
          </a:prstGeom>
          <a:noFill/>
          <a:ln w="6350" cap="flat" cmpd="sng" algn="ctr">
            <a:noFill/>
            <a:prstDash val="solid"/>
            <a:round/>
            <a:headEnd type="none" w="med" len="med"/>
            <a:tailEnd type="none" w="med" len="med"/>
          </a:ln>
          <a:effectLst/>
          <a:extLst/>
        </p:spPr>
        <p:txBody>
          <a:bodyPr anchor="ctr">
            <a:spAutoFit/>
          </a:bodyPr>
          <a:lstStyle/>
          <a:p>
            <a:pPr>
              <a:defRPr/>
            </a:pPr>
            <a:r>
              <a:rPr lang="en-US" altLang="zh-CN" dirty="0">
                <a:solidFill>
                  <a:srgbClr val="0070C0"/>
                </a:solidFill>
              </a:rPr>
              <a:t>27</a:t>
            </a:r>
            <a:endParaRPr lang="zh-CN" altLang="en-US" dirty="0">
              <a:solidFill>
                <a:srgbClr val="0070C0"/>
              </a:solidFill>
            </a:endParaRPr>
          </a:p>
        </p:txBody>
      </p:sp>
      <p:sp>
        <p:nvSpPr>
          <p:cNvPr id="14" name="矩形 13"/>
          <p:cNvSpPr/>
          <p:nvPr/>
        </p:nvSpPr>
        <p:spPr bwMode="auto">
          <a:xfrm>
            <a:off x="2571751" y="2357439"/>
            <a:ext cx="571500" cy="369887"/>
          </a:xfrm>
          <a:prstGeom prst="rect">
            <a:avLst/>
          </a:prstGeom>
          <a:noFill/>
          <a:ln w="6350" cap="flat" cmpd="sng" algn="ctr">
            <a:noFill/>
            <a:prstDash val="solid"/>
            <a:round/>
            <a:headEnd type="none" w="med" len="med"/>
            <a:tailEnd type="none" w="med" len="med"/>
          </a:ln>
          <a:effectLst/>
          <a:extLst/>
        </p:spPr>
        <p:txBody>
          <a:bodyPr anchor="ctr">
            <a:spAutoFit/>
          </a:bodyPr>
          <a:lstStyle/>
          <a:p>
            <a:pPr>
              <a:defRPr/>
            </a:pPr>
            <a:r>
              <a:rPr lang="en-US" altLang="zh-CN" dirty="0">
                <a:solidFill>
                  <a:srgbClr val="0070C0"/>
                </a:solidFill>
              </a:rPr>
              <a:t>4</a:t>
            </a:r>
            <a:endParaRPr lang="zh-CN" altLang="en-US" dirty="0">
              <a:solidFill>
                <a:srgbClr val="0070C0"/>
              </a:solidFill>
            </a:endParaRPr>
          </a:p>
        </p:txBody>
      </p:sp>
      <p:sp>
        <p:nvSpPr>
          <p:cNvPr id="15" name="矩形 14"/>
          <p:cNvSpPr/>
          <p:nvPr/>
        </p:nvSpPr>
        <p:spPr bwMode="auto">
          <a:xfrm>
            <a:off x="1047751" y="2273300"/>
            <a:ext cx="666749" cy="369888"/>
          </a:xfrm>
          <a:prstGeom prst="rect">
            <a:avLst/>
          </a:prstGeom>
          <a:noFill/>
          <a:ln w="6350" cap="flat" cmpd="sng" algn="ctr">
            <a:noFill/>
            <a:prstDash val="solid"/>
            <a:round/>
            <a:headEnd type="none" w="med" len="med"/>
            <a:tailEnd type="none" w="med" len="med"/>
          </a:ln>
          <a:effectLst/>
          <a:extLst/>
        </p:spPr>
        <p:txBody>
          <a:bodyPr anchor="ctr">
            <a:spAutoFit/>
          </a:bodyPr>
          <a:lstStyle/>
          <a:p>
            <a:pPr>
              <a:defRPr/>
            </a:pPr>
            <a:r>
              <a:rPr lang="en-US" altLang="zh-CN" dirty="0">
                <a:solidFill>
                  <a:srgbClr val="0070C0"/>
                </a:solidFill>
              </a:rPr>
              <a:t>40</a:t>
            </a:r>
            <a:endParaRPr lang="zh-CN" altLang="en-US" dirty="0">
              <a:solidFill>
                <a:srgbClr val="0070C0"/>
              </a:solidFill>
            </a:endParaRPr>
          </a:p>
        </p:txBody>
      </p:sp>
      <p:sp>
        <p:nvSpPr>
          <p:cNvPr id="16" name="矩形 15"/>
          <p:cNvSpPr/>
          <p:nvPr/>
        </p:nvSpPr>
        <p:spPr bwMode="auto">
          <a:xfrm>
            <a:off x="1905001" y="1857375"/>
            <a:ext cx="666751" cy="369888"/>
          </a:xfrm>
          <a:prstGeom prst="rect">
            <a:avLst/>
          </a:prstGeom>
          <a:noFill/>
          <a:ln w="6350" cap="flat" cmpd="sng" algn="ctr">
            <a:noFill/>
            <a:prstDash val="solid"/>
            <a:round/>
            <a:headEnd type="none" w="med" len="med"/>
            <a:tailEnd type="none" w="med" len="med"/>
          </a:ln>
          <a:effectLst/>
          <a:extLst/>
        </p:spPr>
        <p:txBody>
          <a:bodyPr anchor="ctr">
            <a:spAutoFit/>
          </a:bodyPr>
          <a:lstStyle/>
          <a:p>
            <a:pPr>
              <a:defRPr/>
            </a:pPr>
            <a:r>
              <a:rPr lang="en-US" altLang="zh-CN" dirty="0">
                <a:solidFill>
                  <a:srgbClr val="0070C0"/>
                </a:solidFill>
              </a:rPr>
              <a:t>29</a:t>
            </a:r>
            <a:endParaRPr lang="zh-CN" altLang="en-US" dirty="0">
              <a:solidFill>
                <a:srgbClr val="0070C0"/>
              </a:solidFill>
            </a:endParaRPr>
          </a:p>
        </p:txBody>
      </p:sp>
      <p:sp>
        <p:nvSpPr>
          <p:cNvPr id="17" name="矩形 16"/>
          <p:cNvSpPr/>
          <p:nvPr/>
        </p:nvSpPr>
        <p:spPr bwMode="auto">
          <a:xfrm>
            <a:off x="1047751" y="3987800"/>
            <a:ext cx="666749" cy="369888"/>
          </a:xfrm>
          <a:prstGeom prst="rect">
            <a:avLst/>
          </a:prstGeom>
          <a:noFill/>
          <a:ln w="6350" cap="flat" cmpd="sng" algn="ctr">
            <a:noFill/>
            <a:prstDash val="solid"/>
            <a:round/>
            <a:headEnd type="none" w="med" len="med"/>
            <a:tailEnd type="none" w="med" len="med"/>
          </a:ln>
          <a:effectLst/>
          <a:extLst/>
        </p:spPr>
        <p:txBody>
          <a:bodyPr anchor="ctr">
            <a:spAutoFit/>
          </a:bodyPr>
          <a:lstStyle/>
          <a:p>
            <a:pPr>
              <a:defRPr/>
            </a:pPr>
            <a:r>
              <a:rPr lang="en-US" altLang="zh-CN" dirty="0">
                <a:solidFill>
                  <a:srgbClr val="0070C0"/>
                </a:solidFill>
              </a:rPr>
              <a:t>22</a:t>
            </a:r>
            <a:endParaRPr lang="zh-CN" altLang="en-US" dirty="0">
              <a:solidFill>
                <a:srgbClr val="0070C0"/>
              </a:solidFill>
            </a:endParaRPr>
          </a:p>
        </p:txBody>
      </p:sp>
      <p:sp>
        <p:nvSpPr>
          <p:cNvPr id="18" name="矩形 17"/>
          <p:cNvSpPr/>
          <p:nvPr/>
        </p:nvSpPr>
        <p:spPr bwMode="auto">
          <a:xfrm>
            <a:off x="2190751" y="5500689"/>
            <a:ext cx="666749" cy="369887"/>
          </a:xfrm>
          <a:prstGeom prst="rect">
            <a:avLst/>
          </a:prstGeom>
          <a:noFill/>
          <a:ln w="6350" cap="flat" cmpd="sng" algn="ctr">
            <a:noFill/>
            <a:prstDash val="solid"/>
            <a:round/>
            <a:headEnd type="none" w="med" len="med"/>
            <a:tailEnd type="none" w="med" len="med"/>
          </a:ln>
          <a:effectLst/>
          <a:extLst/>
        </p:spPr>
        <p:txBody>
          <a:bodyPr anchor="ctr">
            <a:spAutoFit/>
          </a:bodyPr>
          <a:lstStyle/>
          <a:p>
            <a:pPr>
              <a:defRPr/>
            </a:pPr>
            <a:r>
              <a:rPr lang="en-US" altLang="zh-CN" dirty="0">
                <a:solidFill>
                  <a:srgbClr val="0070C0"/>
                </a:solidFill>
              </a:rPr>
              <a:t>13</a:t>
            </a:r>
            <a:endParaRPr lang="zh-CN" altLang="en-US" dirty="0">
              <a:solidFill>
                <a:srgbClr val="0070C0"/>
              </a:solidFill>
            </a:endParaRPr>
          </a:p>
        </p:txBody>
      </p:sp>
      <p:sp>
        <p:nvSpPr>
          <p:cNvPr id="19" name="矩形 18"/>
          <p:cNvSpPr/>
          <p:nvPr/>
        </p:nvSpPr>
        <p:spPr bwMode="auto">
          <a:xfrm>
            <a:off x="1047751" y="6345239"/>
            <a:ext cx="666749" cy="369887"/>
          </a:xfrm>
          <a:prstGeom prst="rect">
            <a:avLst/>
          </a:prstGeom>
          <a:noFill/>
          <a:ln w="6350" cap="flat" cmpd="sng" algn="ctr">
            <a:noFill/>
            <a:prstDash val="solid"/>
            <a:round/>
            <a:headEnd type="none" w="med" len="med"/>
            <a:tailEnd type="none" w="med" len="med"/>
          </a:ln>
          <a:effectLst/>
          <a:extLst/>
        </p:spPr>
        <p:txBody>
          <a:bodyPr anchor="ctr">
            <a:spAutoFit/>
          </a:bodyPr>
          <a:lstStyle/>
          <a:p>
            <a:pPr>
              <a:defRPr/>
            </a:pPr>
            <a:r>
              <a:rPr lang="en-US" altLang="zh-CN" dirty="0">
                <a:solidFill>
                  <a:srgbClr val="0070C0"/>
                </a:solidFill>
              </a:rPr>
              <a:t>20</a:t>
            </a:r>
            <a:endParaRPr lang="zh-CN" altLang="en-US" dirty="0">
              <a:solidFill>
                <a:srgbClr val="0070C0"/>
              </a:solidFill>
            </a:endParaRPr>
          </a:p>
        </p:txBody>
      </p:sp>
      <p:sp>
        <p:nvSpPr>
          <p:cNvPr id="20" name="矩形 19"/>
          <p:cNvSpPr/>
          <p:nvPr/>
        </p:nvSpPr>
        <p:spPr bwMode="auto">
          <a:xfrm>
            <a:off x="2667000" y="6488114"/>
            <a:ext cx="762000" cy="369887"/>
          </a:xfrm>
          <a:prstGeom prst="rect">
            <a:avLst/>
          </a:prstGeom>
          <a:noFill/>
          <a:ln w="6350" cap="flat" cmpd="sng" algn="ctr">
            <a:noFill/>
            <a:prstDash val="solid"/>
            <a:round/>
            <a:headEnd type="none" w="med" len="med"/>
            <a:tailEnd type="none" w="med" len="med"/>
          </a:ln>
          <a:effectLst/>
          <a:extLst/>
        </p:spPr>
        <p:txBody>
          <a:bodyPr anchor="ctr">
            <a:spAutoFit/>
          </a:bodyPr>
          <a:lstStyle/>
          <a:p>
            <a:pPr>
              <a:defRPr/>
            </a:pPr>
            <a:r>
              <a:rPr lang="en-US" altLang="zh-CN" dirty="0">
                <a:solidFill>
                  <a:srgbClr val="0070C0"/>
                </a:solidFill>
              </a:rPr>
              <a:t>24</a:t>
            </a:r>
            <a:endParaRPr lang="zh-CN" altLang="en-US" dirty="0">
              <a:solidFill>
                <a:srgbClr val="0070C0"/>
              </a:solidFill>
            </a:endParaRPr>
          </a:p>
        </p:txBody>
      </p:sp>
      <p:sp>
        <p:nvSpPr>
          <p:cNvPr id="21" name="矩形 20"/>
          <p:cNvSpPr/>
          <p:nvPr/>
        </p:nvSpPr>
        <p:spPr bwMode="auto">
          <a:xfrm>
            <a:off x="4286251" y="6500814"/>
            <a:ext cx="571500" cy="369887"/>
          </a:xfrm>
          <a:prstGeom prst="rect">
            <a:avLst/>
          </a:prstGeom>
          <a:noFill/>
          <a:ln w="6350" cap="flat" cmpd="sng" algn="ctr">
            <a:noFill/>
            <a:prstDash val="solid"/>
            <a:round/>
            <a:headEnd type="none" w="med" len="med"/>
            <a:tailEnd type="none" w="med" len="med"/>
          </a:ln>
          <a:effectLst/>
          <a:extLst/>
        </p:spPr>
        <p:txBody>
          <a:bodyPr anchor="ctr">
            <a:spAutoFit/>
          </a:bodyPr>
          <a:lstStyle/>
          <a:p>
            <a:pPr>
              <a:defRPr/>
            </a:pPr>
            <a:r>
              <a:rPr lang="en-US" altLang="zh-CN" dirty="0">
                <a:solidFill>
                  <a:srgbClr val="0070C0"/>
                </a:solidFill>
              </a:rPr>
              <a:t>11</a:t>
            </a:r>
            <a:endParaRPr lang="zh-CN" altLang="en-US" dirty="0">
              <a:solidFill>
                <a:srgbClr val="0070C0"/>
              </a:solidFill>
            </a:endParaRPr>
          </a:p>
        </p:txBody>
      </p:sp>
      <p:sp>
        <p:nvSpPr>
          <p:cNvPr id="22" name="矩形 21"/>
          <p:cNvSpPr/>
          <p:nvPr/>
        </p:nvSpPr>
        <p:spPr bwMode="auto">
          <a:xfrm>
            <a:off x="4286251" y="5214939"/>
            <a:ext cx="666749" cy="369887"/>
          </a:xfrm>
          <a:prstGeom prst="rect">
            <a:avLst/>
          </a:prstGeom>
          <a:noFill/>
          <a:ln w="6350" cap="flat" cmpd="sng" algn="ctr">
            <a:noFill/>
            <a:prstDash val="solid"/>
            <a:round/>
            <a:headEnd type="none" w="med" len="med"/>
            <a:tailEnd type="none" w="med" len="med"/>
          </a:ln>
          <a:effectLst/>
          <a:extLst/>
        </p:spPr>
        <p:txBody>
          <a:bodyPr anchor="ctr">
            <a:spAutoFit/>
          </a:bodyPr>
          <a:lstStyle/>
          <a:p>
            <a:pPr>
              <a:defRPr/>
            </a:pPr>
            <a:r>
              <a:rPr lang="en-US" altLang="zh-CN" dirty="0">
                <a:solidFill>
                  <a:srgbClr val="0070C0"/>
                </a:solidFill>
              </a:rPr>
              <a:t>12</a:t>
            </a:r>
            <a:endParaRPr lang="zh-CN" altLang="en-US" dirty="0">
              <a:solidFill>
                <a:srgbClr val="0070C0"/>
              </a:solidFill>
            </a:endParaRPr>
          </a:p>
        </p:txBody>
      </p:sp>
      <p:sp>
        <p:nvSpPr>
          <p:cNvPr id="23" name="矩形 22"/>
          <p:cNvSpPr/>
          <p:nvPr/>
        </p:nvSpPr>
        <p:spPr bwMode="auto">
          <a:xfrm>
            <a:off x="3462867" y="5786439"/>
            <a:ext cx="666751" cy="369887"/>
          </a:xfrm>
          <a:prstGeom prst="rect">
            <a:avLst/>
          </a:prstGeom>
          <a:noFill/>
          <a:ln w="6350" cap="flat" cmpd="sng" algn="ctr">
            <a:noFill/>
            <a:prstDash val="solid"/>
            <a:round/>
            <a:headEnd type="none" w="med" len="med"/>
            <a:tailEnd type="none" w="med" len="med"/>
          </a:ln>
          <a:effectLst/>
          <a:extLst/>
        </p:spPr>
        <p:txBody>
          <a:bodyPr anchor="ctr">
            <a:spAutoFit/>
          </a:bodyPr>
          <a:lstStyle/>
          <a:p>
            <a:pPr>
              <a:defRPr/>
            </a:pPr>
            <a:r>
              <a:rPr lang="en-US" altLang="zh-CN" dirty="0">
                <a:solidFill>
                  <a:srgbClr val="0070C0"/>
                </a:solidFill>
              </a:rPr>
              <a:t>36</a:t>
            </a:r>
            <a:endParaRPr lang="zh-CN" altLang="en-US" dirty="0">
              <a:solidFill>
                <a:srgbClr val="0070C0"/>
              </a:solidFill>
            </a:endParaRPr>
          </a:p>
        </p:txBody>
      </p:sp>
      <p:sp>
        <p:nvSpPr>
          <p:cNvPr id="24" name="矩形 23"/>
          <p:cNvSpPr/>
          <p:nvPr/>
        </p:nvSpPr>
        <p:spPr bwMode="auto">
          <a:xfrm>
            <a:off x="5905500" y="6345239"/>
            <a:ext cx="666751" cy="369887"/>
          </a:xfrm>
          <a:prstGeom prst="rect">
            <a:avLst/>
          </a:prstGeom>
          <a:noFill/>
          <a:ln w="6350" cap="flat" cmpd="sng" algn="ctr">
            <a:noFill/>
            <a:prstDash val="solid"/>
            <a:round/>
            <a:headEnd type="none" w="med" len="med"/>
            <a:tailEnd type="none" w="med" len="med"/>
          </a:ln>
          <a:effectLst/>
          <a:extLst/>
        </p:spPr>
        <p:txBody>
          <a:bodyPr anchor="ctr">
            <a:spAutoFit/>
          </a:bodyPr>
          <a:lstStyle/>
          <a:p>
            <a:pPr>
              <a:defRPr/>
            </a:pPr>
            <a:r>
              <a:rPr lang="en-US" altLang="zh-CN" dirty="0">
                <a:solidFill>
                  <a:srgbClr val="0070C0"/>
                </a:solidFill>
              </a:rPr>
              <a:t>38</a:t>
            </a:r>
            <a:endParaRPr lang="zh-CN" altLang="en-US" dirty="0">
              <a:solidFill>
                <a:srgbClr val="0070C0"/>
              </a:solidFill>
            </a:endParaRPr>
          </a:p>
        </p:txBody>
      </p:sp>
      <p:sp>
        <p:nvSpPr>
          <p:cNvPr id="25" name="矩形 24"/>
          <p:cNvSpPr/>
          <p:nvPr/>
        </p:nvSpPr>
        <p:spPr bwMode="auto">
          <a:xfrm>
            <a:off x="6762751" y="6497639"/>
            <a:ext cx="666749" cy="369887"/>
          </a:xfrm>
          <a:prstGeom prst="rect">
            <a:avLst/>
          </a:prstGeom>
          <a:noFill/>
          <a:ln w="6350" cap="flat" cmpd="sng" algn="ctr">
            <a:noFill/>
            <a:prstDash val="solid"/>
            <a:round/>
            <a:headEnd type="none" w="med" len="med"/>
            <a:tailEnd type="none" w="med" len="med"/>
          </a:ln>
          <a:effectLst/>
          <a:extLst/>
        </p:spPr>
        <p:txBody>
          <a:bodyPr anchor="ctr">
            <a:spAutoFit/>
          </a:bodyPr>
          <a:lstStyle/>
          <a:p>
            <a:pPr>
              <a:defRPr/>
            </a:pPr>
            <a:r>
              <a:rPr lang="en-US" altLang="zh-CN" dirty="0">
                <a:solidFill>
                  <a:srgbClr val="0070C0"/>
                </a:solidFill>
              </a:rPr>
              <a:t>10</a:t>
            </a:r>
            <a:endParaRPr lang="zh-CN" altLang="en-US" dirty="0">
              <a:solidFill>
                <a:srgbClr val="0070C0"/>
              </a:solidFill>
            </a:endParaRPr>
          </a:p>
        </p:txBody>
      </p:sp>
      <p:sp>
        <p:nvSpPr>
          <p:cNvPr id="26" name="矩形 25"/>
          <p:cNvSpPr/>
          <p:nvPr/>
        </p:nvSpPr>
        <p:spPr bwMode="auto">
          <a:xfrm>
            <a:off x="7143751" y="5273675"/>
            <a:ext cx="571500" cy="369888"/>
          </a:xfrm>
          <a:prstGeom prst="rect">
            <a:avLst/>
          </a:prstGeom>
          <a:noFill/>
          <a:ln w="6350" cap="flat" cmpd="sng" algn="ctr">
            <a:noFill/>
            <a:prstDash val="solid"/>
            <a:round/>
            <a:headEnd type="none" w="med" len="med"/>
            <a:tailEnd type="none" w="med" len="med"/>
          </a:ln>
          <a:effectLst/>
          <a:extLst/>
        </p:spPr>
        <p:txBody>
          <a:bodyPr anchor="ctr">
            <a:spAutoFit/>
          </a:bodyPr>
          <a:lstStyle/>
          <a:p>
            <a:pPr>
              <a:defRPr/>
            </a:pPr>
            <a:r>
              <a:rPr lang="en-US" altLang="zh-CN" dirty="0">
                <a:solidFill>
                  <a:srgbClr val="0070C0"/>
                </a:solidFill>
              </a:rPr>
              <a:t>7</a:t>
            </a:r>
            <a:endParaRPr lang="zh-CN" altLang="en-US" dirty="0">
              <a:solidFill>
                <a:srgbClr val="0070C0"/>
              </a:solidFill>
            </a:endParaRPr>
          </a:p>
        </p:txBody>
      </p:sp>
      <p:sp>
        <p:nvSpPr>
          <p:cNvPr id="27" name="矩形 26"/>
          <p:cNvSpPr/>
          <p:nvPr/>
        </p:nvSpPr>
        <p:spPr bwMode="auto">
          <a:xfrm>
            <a:off x="8763001" y="5916614"/>
            <a:ext cx="666751" cy="369887"/>
          </a:xfrm>
          <a:prstGeom prst="rect">
            <a:avLst/>
          </a:prstGeom>
          <a:noFill/>
          <a:ln w="6350" cap="flat" cmpd="sng" algn="ctr">
            <a:noFill/>
            <a:prstDash val="solid"/>
            <a:round/>
            <a:headEnd type="none" w="med" len="med"/>
            <a:tailEnd type="none" w="med" len="med"/>
          </a:ln>
          <a:effectLst/>
          <a:extLst/>
        </p:spPr>
        <p:txBody>
          <a:bodyPr anchor="ctr">
            <a:spAutoFit/>
          </a:bodyPr>
          <a:lstStyle/>
          <a:p>
            <a:pPr>
              <a:defRPr/>
            </a:pPr>
            <a:r>
              <a:rPr lang="en-US" altLang="zh-CN" dirty="0">
                <a:solidFill>
                  <a:srgbClr val="0070C0"/>
                </a:solidFill>
              </a:rPr>
              <a:t>39</a:t>
            </a:r>
            <a:endParaRPr lang="zh-CN" altLang="en-US" dirty="0">
              <a:solidFill>
                <a:srgbClr val="0070C0"/>
              </a:solidFill>
            </a:endParaRPr>
          </a:p>
        </p:txBody>
      </p:sp>
      <p:sp>
        <p:nvSpPr>
          <p:cNvPr id="28" name="矩形 27"/>
          <p:cNvSpPr/>
          <p:nvPr/>
        </p:nvSpPr>
        <p:spPr bwMode="auto">
          <a:xfrm>
            <a:off x="10287001" y="5286375"/>
            <a:ext cx="571500" cy="369888"/>
          </a:xfrm>
          <a:prstGeom prst="rect">
            <a:avLst/>
          </a:prstGeom>
          <a:noFill/>
          <a:ln w="6350" cap="flat" cmpd="sng" algn="ctr">
            <a:noFill/>
            <a:prstDash val="solid"/>
            <a:round/>
            <a:headEnd type="none" w="med" len="med"/>
            <a:tailEnd type="none" w="med" len="med"/>
          </a:ln>
          <a:effectLst/>
          <a:extLst/>
        </p:spPr>
        <p:txBody>
          <a:bodyPr anchor="ctr">
            <a:spAutoFit/>
          </a:bodyPr>
          <a:lstStyle/>
          <a:p>
            <a:pPr>
              <a:defRPr/>
            </a:pPr>
            <a:r>
              <a:rPr lang="en-US" altLang="zh-CN" dirty="0">
                <a:solidFill>
                  <a:srgbClr val="0070C0"/>
                </a:solidFill>
              </a:rPr>
              <a:t>3</a:t>
            </a:r>
            <a:endParaRPr lang="zh-CN" altLang="en-US" dirty="0">
              <a:solidFill>
                <a:srgbClr val="0070C0"/>
              </a:solidFill>
            </a:endParaRPr>
          </a:p>
        </p:txBody>
      </p:sp>
      <p:sp>
        <p:nvSpPr>
          <p:cNvPr id="29" name="矩形 28"/>
          <p:cNvSpPr/>
          <p:nvPr/>
        </p:nvSpPr>
        <p:spPr bwMode="auto">
          <a:xfrm>
            <a:off x="9429751" y="4344989"/>
            <a:ext cx="666749" cy="369887"/>
          </a:xfrm>
          <a:prstGeom prst="rect">
            <a:avLst/>
          </a:prstGeom>
          <a:noFill/>
          <a:ln w="6350" cap="flat" cmpd="sng" algn="ctr">
            <a:noFill/>
            <a:prstDash val="solid"/>
            <a:round/>
            <a:headEnd type="none" w="med" len="med"/>
            <a:tailEnd type="none" w="med" len="med"/>
          </a:ln>
          <a:effectLst/>
          <a:extLst/>
        </p:spPr>
        <p:txBody>
          <a:bodyPr anchor="ctr">
            <a:spAutoFit/>
          </a:bodyPr>
          <a:lstStyle/>
          <a:p>
            <a:pPr>
              <a:defRPr/>
            </a:pPr>
            <a:r>
              <a:rPr lang="en-US" altLang="zh-CN" dirty="0">
                <a:solidFill>
                  <a:srgbClr val="0070C0"/>
                </a:solidFill>
              </a:rPr>
              <a:t>17</a:t>
            </a:r>
            <a:endParaRPr lang="zh-CN" altLang="en-US" dirty="0">
              <a:solidFill>
                <a:srgbClr val="0070C0"/>
              </a:solidFill>
            </a:endParaRPr>
          </a:p>
        </p:txBody>
      </p:sp>
      <p:sp>
        <p:nvSpPr>
          <p:cNvPr id="30" name="矩形 29"/>
          <p:cNvSpPr/>
          <p:nvPr/>
        </p:nvSpPr>
        <p:spPr bwMode="auto">
          <a:xfrm>
            <a:off x="5048251" y="5715000"/>
            <a:ext cx="666749" cy="369888"/>
          </a:xfrm>
          <a:prstGeom prst="rect">
            <a:avLst/>
          </a:prstGeom>
          <a:noFill/>
          <a:ln w="6350" cap="flat" cmpd="sng" algn="ctr">
            <a:noFill/>
            <a:prstDash val="solid"/>
            <a:round/>
            <a:headEnd type="none" w="med" len="med"/>
            <a:tailEnd type="none" w="med" len="med"/>
          </a:ln>
          <a:effectLst/>
          <a:extLst/>
        </p:spPr>
        <p:txBody>
          <a:bodyPr anchor="ctr">
            <a:spAutoFit/>
          </a:bodyPr>
          <a:lstStyle/>
          <a:p>
            <a:pPr>
              <a:defRPr/>
            </a:pPr>
            <a:r>
              <a:rPr lang="en-US" altLang="zh-CN" dirty="0">
                <a:solidFill>
                  <a:srgbClr val="0070C0"/>
                </a:solidFill>
              </a:rPr>
              <a:t>15</a:t>
            </a:r>
            <a:endParaRPr lang="zh-CN" altLang="en-US" dirty="0">
              <a:solidFill>
                <a:srgbClr val="0070C0"/>
              </a:solidFill>
            </a:endParaRPr>
          </a:p>
        </p:txBody>
      </p:sp>
      <p:sp>
        <p:nvSpPr>
          <p:cNvPr id="31" name="矩形 30"/>
          <p:cNvSpPr/>
          <p:nvPr/>
        </p:nvSpPr>
        <p:spPr bwMode="auto">
          <a:xfrm>
            <a:off x="6000751" y="4000500"/>
            <a:ext cx="666749" cy="369888"/>
          </a:xfrm>
          <a:prstGeom prst="rect">
            <a:avLst/>
          </a:prstGeom>
          <a:noFill/>
          <a:ln w="6350" cap="flat" cmpd="sng" algn="ctr">
            <a:noFill/>
            <a:prstDash val="solid"/>
            <a:round/>
            <a:headEnd type="none" w="med" len="med"/>
            <a:tailEnd type="none" w="med" len="med"/>
          </a:ln>
          <a:effectLst/>
          <a:extLst/>
        </p:spPr>
        <p:txBody>
          <a:bodyPr anchor="ctr">
            <a:spAutoFit/>
          </a:bodyPr>
          <a:lstStyle/>
          <a:p>
            <a:pPr>
              <a:defRPr/>
            </a:pPr>
            <a:r>
              <a:rPr lang="en-US" altLang="zh-CN" dirty="0">
                <a:solidFill>
                  <a:srgbClr val="0070C0"/>
                </a:solidFill>
              </a:rPr>
              <a:t>30</a:t>
            </a:r>
            <a:endParaRPr lang="zh-CN" altLang="en-US" dirty="0">
              <a:solidFill>
                <a:srgbClr val="0070C0"/>
              </a:solidFill>
            </a:endParaRPr>
          </a:p>
        </p:txBody>
      </p:sp>
      <p:sp>
        <p:nvSpPr>
          <p:cNvPr id="32" name="矩形 31"/>
          <p:cNvSpPr/>
          <p:nvPr/>
        </p:nvSpPr>
        <p:spPr bwMode="auto">
          <a:xfrm>
            <a:off x="6000751" y="5202239"/>
            <a:ext cx="571500" cy="369887"/>
          </a:xfrm>
          <a:prstGeom prst="rect">
            <a:avLst/>
          </a:prstGeom>
          <a:noFill/>
          <a:ln w="6350" cap="flat" cmpd="sng" algn="ctr">
            <a:noFill/>
            <a:prstDash val="solid"/>
            <a:round/>
            <a:headEnd type="none" w="med" len="med"/>
            <a:tailEnd type="none" w="med" len="med"/>
          </a:ln>
          <a:effectLst/>
          <a:extLst/>
        </p:spPr>
        <p:txBody>
          <a:bodyPr anchor="ctr">
            <a:spAutoFit/>
          </a:bodyPr>
          <a:lstStyle/>
          <a:p>
            <a:pPr>
              <a:defRPr/>
            </a:pPr>
            <a:r>
              <a:rPr lang="en-US" altLang="zh-CN" dirty="0">
                <a:solidFill>
                  <a:srgbClr val="0070C0"/>
                </a:solidFill>
              </a:rPr>
              <a:t>9</a:t>
            </a:r>
            <a:endParaRPr lang="zh-CN" altLang="en-US" dirty="0">
              <a:solidFill>
                <a:srgbClr val="0070C0"/>
              </a:solidFill>
            </a:endParaRPr>
          </a:p>
        </p:txBody>
      </p:sp>
      <p:sp>
        <p:nvSpPr>
          <p:cNvPr id="33" name="矩形 32"/>
          <p:cNvSpPr/>
          <p:nvPr/>
        </p:nvSpPr>
        <p:spPr bwMode="auto">
          <a:xfrm>
            <a:off x="7334251" y="3786189"/>
            <a:ext cx="571500" cy="369887"/>
          </a:xfrm>
          <a:prstGeom prst="rect">
            <a:avLst/>
          </a:prstGeom>
          <a:noFill/>
          <a:ln w="6350" cap="flat" cmpd="sng" algn="ctr">
            <a:noFill/>
            <a:prstDash val="solid"/>
            <a:round/>
            <a:headEnd type="none" w="med" len="med"/>
            <a:tailEnd type="none" w="med" len="med"/>
          </a:ln>
          <a:effectLst/>
          <a:extLst/>
        </p:spPr>
        <p:txBody>
          <a:bodyPr anchor="ctr">
            <a:spAutoFit/>
          </a:bodyPr>
          <a:lstStyle/>
          <a:p>
            <a:pPr>
              <a:defRPr/>
            </a:pPr>
            <a:r>
              <a:rPr lang="en-US" altLang="zh-CN" dirty="0">
                <a:solidFill>
                  <a:srgbClr val="0070C0"/>
                </a:solidFill>
              </a:rPr>
              <a:t>8</a:t>
            </a:r>
            <a:endParaRPr lang="zh-CN" altLang="en-US" dirty="0">
              <a:solidFill>
                <a:srgbClr val="0070C0"/>
              </a:solidFill>
            </a:endParaRPr>
          </a:p>
        </p:txBody>
      </p:sp>
      <p:sp>
        <p:nvSpPr>
          <p:cNvPr id="34" name="矩形 33"/>
          <p:cNvSpPr/>
          <p:nvPr/>
        </p:nvSpPr>
        <p:spPr bwMode="auto">
          <a:xfrm>
            <a:off x="7827434" y="4500564"/>
            <a:ext cx="666751" cy="369887"/>
          </a:xfrm>
          <a:prstGeom prst="rect">
            <a:avLst/>
          </a:prstGeom>
          <a:noFill/>
          <a:ln w="6350" cap="flat" cmpd="sng" algn="ctr">
            <a:noFill/>
            <a:prstDash val="solid"/>
            <a:round/>
            <a:headEnd type="none" w="med" len="med"/>
            <a:tailEnd type="none" w="med" len="med"/>
          </a:ln>
          <a:effectLst/>
          <a:extLst/>
        </p:spPr>
        <p:txBody>
          <a:bodyPr anchor="ctr">
            <a:spAutoFit/>
          </a:bodyPr>
          <a:lstStyle/>
          <a:p>
            <a:pPr>
              <a:defRPr/>
            </a:pPr>
            <a:r>
              <a:rPr lang="en-US" altLang="zh-CN" dirty="0">
                <a:solidFill>
                  <a:srgbClr val="0070C0"/>
                </a:solidFill>
              </a:rPr>
              <a:t>18</a:t>
            </a:r>
            <a:endParaRPr lang="zh-CN" altLang="en-US" dirty="0">
              <a:solidFill>
                <a:srgbClr val="0070C0"/>
              </a:solidFill>
            </a:endParaRPr>
          </a:p>
        </p:txBody>
      </p:sp>
      <p:sp>
        <p:nvSpPr>
          <p:cNvPr id="35" name="矩形 34"/>
          <p:cNvSpPr/>
          <p:nvPr/>
        </p:nvSpPr>
        <p:spPr bwMode="auto">
          <a:xfrm>
            <a:off x="9525001" y="3429000"/>
            <a:ext cx="666751" cy="369888"/>
          </a:xfrm>
          <a:prstGeom prst="rect">
            <a:avLst/>
          </a:prstGeom>
          <a:noFill/>
          <a:ln w="6350" cap="flat" cmpd="sng" algn="ctr">
            <a:noFill/>
            <a:prstDash val="solid"/>
            <a:round/>
            <a:headEnd type="none" w="med" len="med"/>
            <a:tailEnd type="none" w="med" len="med"/>
          </a:ln>
          <a:effectLst/>
          <a:extLst/>
        </p:spPr>
        <p:txBody>
          <a:bodyPr anchor="ctr">
            <a:spAutoFit/>
          </a:bodyPr>
          <a:lstStyle/>
          <a:p>
            <a:pPr>
              <a:defRPr/>
            </a:pPr>
            <a:r>
              <a:rPr lang="en-US" altLang="zh-CN" dirty="0">
                <a:solidFill>
                  <a:srgbClr val="0070C0"/>
                </a:solidFill>
              </a:rPr>
              <a:t>19</a:t>
            </a:r>
            <a:endParaRPr lang="zh-CN" altLang="en-US" dirty="0">
              <a:solidFill>
                <a:srgbClr val="0070C0"/>
              </a:solidFill>
            </a:endParaRPr>
          </a:p>
        </p:txBody>
      </p:sp>
      <p:sp>
        <p:nvSpPr>
          <p:cNvPr id="36" name="矩形 35"/>
          <p:cNvSpPr/>
          <p:nvPr/>
        </p:nvSpPr>
        <p:spPr bwMode="auto">
          <a:xfrm>
            <a:off x="10763251" y="2559050"/>
            <a:ext cx="666749" cy="369888"/>
          </a:xfrm>
          <a:prstGeom prst="rect">
            <a:avLst/>
          </a:prstGeom>
          <a:noFill/>
          <a:ln w="6350" cap="flat" cmpd="sng" algn="ctr">
            <a:noFill/>
            <a:prstDash val="solid"/>
            <a:round/>
            <a:headEnd type="none" w="med" len="med"/>
            <a:tailEnd type="none" w="med" len="med"/>
          </a:ln>
          <a:effectLst/>
          <a:extLst/>
        </p:spPr>
        <p:txBody>
          <a:bodyPr anchor="ctr">
            <a:spAutoFit/>
          </a:bodyPr>
          <a:lstStyle/>
          <a:p>
            <a:pPr>
              <a:defRPr/>
            </a:pPr>
            <a:r>
              <a:rPr lang="en-US" altLang="zh-CN" dirty="0">
                <a:solidFill>
                  <a:srgbClr val="0070C0"/>
                </a:solidFill>
              </a:rPr>
              <a:t>21</a:t>
            </a:r>
            <a:endParaRPr lang="zh-CN" altLang="en-US" dirty="0">
              <a:solidFill>
                <a:srgbClr val="0070C0"/>
              </a:solidFill>
            </a:endParaRPr>
          </a:p>
        </p:txBody>
      </p:sp>
      <p:sp>
        <p:nvSpPr>
          <p:cNvPr id="37" name="矩形 36"/>
          <p:cNvSpPr/>
          <p:nvPr/>
        </p:nvSpPr>
        <p:spPr bwMode="auto">
          <a:xfrm>
            <a:off x="10763251" y="1201739"/>
            <a:ext cx="762000" cy="369887"/>
          </a:xfrm>
          <a:prstGeom prst="rect">
            <a:avLst/>
          </a:prstGeom>
          <a:noFill/>
          <a:ln w="6350" cap="flat" cmpd="sng" algn="ctr">
            <a:noFill/>
            <a:prstDash val="solid"/>
            <a:round/>
            <a:headEnd type="none" w="med" len="med"/>
            <a:tailEnd type="none" w="med" len="med"/>
          </a:ln>
          <a:effectLst/>
          <a:extLst/>
        </p:spPr>
        <p:txBody>
          <a:bodyPr anchor="ctr">
            <a:spAutoFit/>
          </a:bodyPr>
          <a:lstStyle/>
          <a:p>
            <a:pPr>
              <a:defRPr/>
            </a:pPr>
            <a:r>
              <a:rPr lang="en-US" altLang="zh-CN" dirty="0">
                <a:solidFill>
                  <a:srgbClr val="0070C0"/>
                </a:solidFill>
              </a:rPr>
              <a:t>34</a:t>
            </a:r>
            <a:endParaRPr lang="zh-CN" altLang="en-US" dirty="0">
              <a:solidFill>
                <a:srgbClr val="0070C0"/>
              </a:solidFill>
            </a:endParaRPr>
          </a:p>
        </p:txBody>
      </p:sp>
      <p:sp>
        <p:nvSpPr>
          <p:cNvPr id="38" name="矩形 37"/>
          <p:cNvSpPr/>
          <p:nvPr/>
        </p:nvSpPr>
        <p:spPr bwMode="auto">
          <a:xfrm>
            <a:off x="10572751" y="630239"/>
            <a:ext cx="666749" cy="369887"/>
          </a:xfrm>
          <a:prstGeom prst="rect">
            <a:avLst/>
          </a:prstGeom>
          <a:noFill/>
          <a:ln w="6350" cap="flat" cmpd="sng" algn="ctr">
            <a:noFill/>
            <a:prstDash val="solid"/>
            <a:round/>
            <a:headEnd type="none" w="med" len="med"/>
            <a:tailEnd type="none" w="med" len="med"/>
          </a:ln>
          <a:effectLst/>
          <a:extLst/>
        </p:spPr>
        <p:txBody>
          <a:bodyPr anchor="ctr">
            <a:spAutoFit/>
          </a:bodyPr>
          <a:lstStyle/>
          <a:p>
            <a:pPr>
              <a:defRPr/>
            </a:pPr>
            <a:r>
              <a:rPr lang="en-US" altLang="zh-CN" dirty="0">
                <a:solidFill>
                  <a:srgbClr val="0070C0"/>
                </a:solidFill>
              </a:rPr>
              <a:t>26</a:t>
            </a:r>
            <a:endParaRPr lang="zh-CN" altLang="en-US" dirty="0">
              <a:solidFill>
                <a:srgbClr val="0070C0"/>
              </a:solidFill>
            </a:endParaRPr>
          </a:p>
        </p:txBody>
      </p:sp>
      <p:sp>
        <p:nvSpPr>
          <p:cNvPr id="39" name="矩形 38"/>
          <p:cNvSpPr/>
          <p:nvPr/>
        </p:nvSpPr>
        <p:spPr bwMode="auto">
          <a:xfrm>
            <a:off x="9239251" y="558800"/>
            <a:ext cx="666749" cy="369888"/>
          </a:xfrm>
          <a:prstGeom prst="rect">
            <a:avLst/>
          </a:prstGeom>
          <a:noFill/>
          <a:ln w="6350" cap="flat" cmpd="sng" algn="ctr">
            <a:noFill/>
            <a:prstDash val="solid"/>
            <a:round/>
            <a:headEnd type="none" w="med" len="med"/>
            <a:tailEnd type="none" w="med" len="med"/>
          </a:ln>
          <a:effectLst/>
          <a:extLst/>
        </p:spPr>
        <p:txBody>
          <a:bodyPr anchor="ctr">
            <a:spAutoFit/>
          </a:bodyPr>
          <a:lstStyle/>
          <a:p>
            <a:pPr>
              <a:defRPr/>
            </a:pPr>
            <a:r>
              <a:rPr lang="en-US" altLang="zh-CN" dirty="0">
                <a:solidFill>
                  <a:srgbClr val="0070C0"/>
                </a:solidFill>
              </a:rPr>
              <a:t>32</a:t>
            </a:r>
            <a:endParaRPr lang="zh-CN" altLang="en-US" dirty="0">
              <a:solidFill>
                <a:srgbClr val="0070C0"/>
              </a:solidFill>
            </a:endParaRPr>
          </a:p>
        </p:txBody>
      </p:sp>
      <p:sp>
        <p:nvSpPr>
          <p:cNvPr id="40" name="矩形 39"/>
          <p:cNvSpPr/>
          <p:nvPr/>
        </p:nvSpPr>
        <p:spPr bwMode="auto">
          <a:xfrm>
            <a:off x="8320618" y="1247775"/>
            <a:ext cx="666749" cy="369888"/>
          </a:xfrm>
          <a:prstGeom prst="rect">
            <a:avLst/>
          </a:prstGeom>
          <a:noFill/>
          <a:ln w="6350" cap="flat" cmpd="sng" algn="ctr">
            <a:noFill/>
            <a:prstDash val="solid"/>
            <a:round/>
            <a:headEnd type="none" w="med" len="med"/>
            <a:tailEnd type="none" w="med" len="med"/>
          </a:ln>
          <a:effectLst/>
          <a:extLst/>
        </p:spPr>
        <p:txBody>
          <a:bodyPr anchor="ctr">
            <a:spAutoFit/>
          </a:bodyPr>
          <a:lstStyle/>
          <a:p>
            <a:pPr>
              <a:defRPr/>
            </a:pPr>
            <a:r>
              <a:rPr lang="en-US" altLang="zh-CN" dirty="0">
                <a:solidFill>
                  <a:srgbClr val="0070C0"/>
                </a:solidFill>
              </a:rPr>
              <a:t>41</a:t>
            </a:r>
            <a:endParaRPr lang="zh-CN" altLang="en-US" dirty="0">
              <a:solidFill>
                <a:srgbClr val="0070C0"/>
              </a:solidFill>
            </a:endParaRPr>
          </a:p>
        </p:txBody>
      </p:sp>
      <p:sp>
        <p:nvSpPr>
          <p:cNvPr id="41" name="矩形 40"/>
          <p:cNvSpPr/>
          <p:nvPr/>
        </p:nvSpPr>
        <p:spPr bwMode="auto">
          <a:xfrm>
            <a:off x="8191501" y="0"/>
            <a:ext cx="666751" cy="369888"/>
          </a:xfrm>
          <a:prstGeom prst="rect">
            <a:avLst/>
          </a:prstGeom>
          <a:noFill/>
          <a:ln w="6350" cap="flat" cmpd="sng" algn="ctr">
            <a:noFill/>
            <a:prstDash val="solid"/>
            <a:round/>
            <a:headEnd type="none" w="med" len="med"/>
            <a:tailEnd type="none" w="med" len="med"/>
          </a:ln>
          <a:effectLst/>
          <a:extLst/>
        </p:spPr>
        <p:txBody>
          <a:bodyPr anchor="ctr">
            <a:spAutoFit/>
          </a:bodyPr>
          <a:lstStyle/>
          <a:p>
            <a:pPr>
              <a:defRPr/>
            </a:pPr>
            <a:r>
              <a:rPr lang="en-US" altLang="zh-CN" dirty="0">
                <a:solidFill>
                  <a:srgbClr val="0070C0"/>
                </a:solidFill>
              </a:rPr>
              <a:t>37</a:t>
            </a:r>
            <a:endParaRPr lang="zh-CN" altLang="en-US" dirty="0">
              <a:solidFill>
                <a:srgbClr val="0070C0"/>
              </a:solidFill>
            </a:endParaRPr>
          </a:p>
        </p:txBody>
      </p:sp>
      <p:sp>
        <p:nvSpPr>
          <p:cNvPr id="42" name="矩形 41"/>
          <p:cNvSpPr/>
          <p:nvPr/>
        </p:nvSpPr>
        <p:spPr bwMode="auto">
          <a:xfrm>
            <a:off x="7334251" y="1630363"/>
            <a:ext cx="666749" cy="369887"/>
          </a:xfrm>
          <a:prstGeom prst="rect">
            <a:avLst/>
          </a:prstGeom>
          <a:noFill/>
          <a:ln w="6350" cap="flat" cmpd="sng" algn="ctr">
            <a:noFill/>
            <a:prstDash val="solid"/>
            <a:round/>
            <a:headEnd type="none" w="med" len="med"/>
            <a:tailEnd type="none" w="med" len="med"/>
          </a:ln>
          <a:effectLst/>
          <a:extLst/>
        </p:spPr>
        <p:txBody>
          <a:bodyPr anchor="ctr">
            <a:spAutoFit/>
          </a:bodyPr>
          <a:lstStyle/>
          <a:p>
            <a:pPr>
              <a:defRPr/>
            </a:pPr>
            <a:r>
              <a:rPr lang="en-US" altLang="zh-CN" dirty="0">
                <a:solidFill>
                  <a:srgbClr val="0070C0"/>
                </a:solidFill>
              </a:rPr>
              <a:t>14</a:t>
            </a:r>
            <a:endParaRPr lang="zh-CN" altLang="en-US" dirty="0">
              <a:solidFill>
                <a:srgbClr val="0070C0"/>
              </a:solidFill>
            </a:endParaRPr>
          </a:p>
        </p:txBody>
      </p:sp>
      <p:sp>
        <p:nvSpPr>
          <p:cNvPr id="43" name="矩形 42"/>
          <p:cNvSpPr/>
          <p:nvPr/>
        </p:nvSpPr>
        <p:spPr bwMode="auto">
          <a:xfrm>
            <a:off x="8001000" y="2630489"/>
            <a:ext cx="666751" cy="369887"/>
          </a:xfrm>
          <a:prstGeom prst="rect">
            <a:avLst/>
          </a:prstGeom>
          <a:noFill/>
          <a:ln w="6350" cap="flat" cmpd="sng" algn="ctr">
            <a:noFill/>
            <a:prstDash val="solid"/>
            <a:round/>
            <a:headEnd type="none" w="med" len="med"/>
            <a:tailEnd type="none" w="med" len="med"/>
          </a:ln>
          <a:effectLst/>
          <a:extLst/>
        </p:spPr>
        <p:txBody>
          <a:bodyPr anchor="ctr">
            <a:spAutoFit/>
          </a:bodyPr>
          <a:lstStyle/>
          <a:p>
            <a:pPr>
              <a:defRPr/>
            </a:pPr>
            <a:r>
              <a:rPr lang="en-US" altLang="zh-CN" dirty="0">
                <a:solidFill>
                  <a:srgbClr val="0070C0"/>
                </a:solidFill>
              </a:rPr>
              <a:t>28</a:t>
            </a:r>
            <a:endParaRPr lang="zh-CN" altLang="en-US" dirty="0">
              <a:solidFill>
                <a:srgbClr val="0070C0"/>
              </a:solidFill>
            </a:endParaRPr>
          </a:p>
        </p:txBody>
      </p:sp>
      <p:sp>
        <p:nvSpPr>
          <p:cNvPr id="44" name="矩形 43"/>
          <p:cNvSpPr/>
          <p:nvPr/>
        </p:nvSpPr>
        <p:spPr bwMode="auto">
          <a:xfrm>
            <a:off x="8953501" y="2071689"/>
            <a:ext cx="571500" cy="369887"/>
          </a:xfrm>
          <a:prstGeom prst="rect">
            <a:avLst/>
          </a:prstGeom>
          <a:noFill/>
          <a:ln w="6350" cap="flat" cmpd="sng" algn="ctr">
            <a:noFill/>
            <a:prstDash val="solid"/>
            <a:round/>
            <a:headEnd type="none" w="med" len="med"/>
            <a:tailEnd type="none" w="med" len="med"/>
          </a:ln>
          <a:effectLst/>
          <a:extLst/>
        </p:spPr>
        <p:txBody>
          <a:bodyPr anchor="ctr">
            <a:spAutoFit/>
          </a:bodyPr>
          <a:lstStyle/>
          <a:p>
            <a:pPr>
              <a:defRPr/>
            </a:pPr>
            <a:r>
              <a:rPr lang="en-US" altLang="zh-CN" dirty="0">
                <a:solidFill>
                  <a:srgbClr val="0070C0"/>
                </a:solidFill>
              </a:rPr>
              <a:t>2</a:t>
            </a:r>
            <a:endParaRPr lang="zh-CN" altLang="en-US" dirty="0">
              <a:solidFill>
                <a:srgbClr val="0070C0"/>
              </a:solidFill>
            </a:endParaRPr>
          </a:p>
        </p:txBody>
      </p:sp>
      <p:sp>
        <p:nvSpPr>
          <p:cNvPr id="45" name="矩形 44"/>
          <p:cNvSpPr/>
          <p:nvPr/>
        </p:nvSpPr>
        <p:spPr bwMode="auto">
          <a:xfrm>
            <a:off x="6381751" y="1428750"/>
            <a:ext cx="571500" cy="369888"/>
          </a:xfrm>
          <a:prstGeom prst="rect">
            <a:avLst/>
          </a:prstGeom>
          <a:noFill/>
          <a:ln w="6350" cap="flat" cmpd="sng" algn="ctr">
            <a:noFill/>
            <a:prstDash val="solid"/>
            <a:round/>
            <a:headEnd type="none" w="med" len="med"/>
            <a:tailEnd type="none" w="med" len="med"/>
          </a:ln>
          <a:effectLst/>
          <a:extLst/>
        </p:spPr>
        <p:txBody>
          <a:bodyPr anchor="ctr">
            <a:spAutoFit/>
          </a:bodyPr>
          <a:lstStyle/>
          <a:p>
            <a:pPr>
              <a:defRPr/>
            </a:pPr>
            <a:r>
              <a:rPr lang="en-US" altLang="zh-CN" dirty="0">
                <a:solidFill>
                  <a:srgbClr val="0070C0"/>
                </a:solidFill>
              </a:rPr>
              <a:t>5</a:t>
            </a:r>
            <a:endParaRPr lang="zh-CN" altLang="en-US" dirty="0">
              <a:solidFill>
                <a:srgbClr val="0070C0"/>
              </a:solidFill>
            </a:endParaRPr>
          </a:p>
        </p:txBody>
      </p:sp>
      <p:sp>
        <p:nvSpPr>
          <p:cNvPr id="46" name="矩形 45"/>
          <p:cNvSpPr/>
          <p:nvPr/>
        </p:nvSpPr>
        <p:spPr bwMode="auto">
          <a:xfrm>
            <a:off x="6381751" y="344489"/>
            <a:ext cx="666749" cy="369887"/>
          </a:xfrm>
          <a:prstGeom prst="rect">
            <a:avLst/>
          </a:prstGeom>
          <a:noFill/>
          <a:ln w="6350" cap="flat" cmpd="sng" algn="ctr">
            <a:noFill/>
            <a:prstDash val="solid"/>
            <a:round/>
            <a:headEnd type="none" w="med" len="med"/>
            <a:tailEnd type="none" w="med" len="med"/>
          </a:ln>
          <a:effectLst/>
          <a:extLst/>
        </p:spPr>
        <p:txBody>
          <a:bodyPr anchor="ctr">
            <a:spAutoFit/>
          </a:bodyPr>
          <a:lstStyle/>
          <a:p>
            <a:pPr>
              <a:defRPr/>
            </a:pPr>
            <a:r>
              <a:rPr lang="en-US" altLang="zh-CN" dirty="0">
                <a:solidFill>
                  <a:srgbClr val="0070C0"/>
                </a:solidFill>
              </a:rPr>
              <a:t>25</a:t>
            </a:r>
            <a:endParaRPr lang="zh-CN" altLang="en-US" dirty="0">
              <a:solidFill>
                <a:srgbClr val="0070C0"/>
              </a:solidFill>
            </a:endParaRPr>
          </a:p>
        </p:txBody>
      </p:sp>
      <p:sp>
        <p:nvSpPr>
          <p:cNvPr id="47" name="矩形 46"/>
          <p:cNvSpPr/>
          <p:nvPr/>
        </p:nvSpPr>
        <p:spPr bwMode="auto">
          <a:xfrm>
            <a:off x="5194301" y="25400"/>
            <a:ext cx="666751" cy="368300"/>
          </a:xfrm>
          <a:prstGeom prst="rect">
            <a:avLst/>
          </a:prstGeom>
          <a:noFill/>
          <a:ln w="6350" cap="flat" cmpd="sng" algn="ctr">
            <a:noFill/>
            <a:prstDash val="solid"/>
            <a:round/>
            <a:headEnd type="none" w="med" len="med"/>
            <a:tailEnd type="none" w="med" len="med"/>
          </a:ln>
          <a:effectLst/>
          <a:extLst/>
        </p:spPr>
        <p:txBody>
          <a:bodyPr anchor="ctr">
            <a:spAutoFit/>
          </a:bodyPr>
          <a:lstStyle/>
          <a:p>
            <a:pPr>
              <a:defRPr/>
            </a:pPr>
            <a:r>
              <a:rPr lang="en-US" altLang="zh-CN" dirty="0">
                <a:solidFill>
                  <a:srgbClr val="0070C0"/>
                </a:solidFill>
              </a:rPr>
              <a:t>35</a:t>
            </a:r>
            <a:endParaRPr lang="zh-CN" altLang="en-US" dirty="0">
              <a:solidFill>
                <a:srgbClr val="0070C0"/>
              </a:solidFill>
            </a:endParaRPr>
          </a:p>
        </p:txBody>
      </p:sp>
      <p:sp>
        <p:nvSpPr>
          <p:cNvPr id="48" name="矩形 47"/>
          <p:cNvSpPr/>
          <p:nvPr/>
        </p:nvSpPr>
        <p:spPr bwMode="auto">
          <a:xfrm>
            <a:off x="3905251" y="357189"/>
            <a:ext cx="571500" cy="369887"/>
          </a:xfrm>
          <a:prstGeom prst="rect">
            <a:avLst/>
          </a:prstGeom>
          <a:noFill/>
          <a:ln w="6350" cap="flat" cmpd="sng" algn="ctr">
            <a:noFill/>
            <a:prstDash val="solid"/>
            <a:round/>
            <a:headEnd type="none" w="med" len="med"/>
            <a:tailEnd type="none" w="med" len="med"/>
          </a:ln>
          <a:effectLst/>
          <a:extLst/>
        </p:spPr>
        <p:txBody>
          <a:bodyPr anchor="ctr">
            <a:spAutoFit/>
          </a:bodyPr>
          <a:lstStyle/>
          <a:p>
            <a:pPr>
              <a:defRPr/>
            </a:pPr>
            <a:r>
              <a:rPr lang="en-US" altLang="zh-CN" dirty="0">
                <a:solidFill>
                  <a:srgbClr val="0070C0"/>
                </a:solidFill>
              </a:rPr>
              <a:t>6</a:t>
            </a:r>
            <a:endParaRPr lang="zh-CN" altLang="en-US" dirty="0">
              <a:solidFill>
                <a:srgbClr val="0070C0"/>
              </a:solidFill>
            </a:endParaRPr>
          </a:p>
        </p:txBody>
      </p:sp>
      <p:sp>
        <p:nvSpPr>
          <p:cNvPr id="49" name="矩形 48"/>
          <p:cNvSpPr/>
          <p:nvPr/>
        </p:nvSpPr>
        <p:spPr bwMode="auto">
          <a:xfrm>
            <a:off x="4762501" y="1428750"/>
            <a:ext cx="666751" cy="369888"/>
          </a:xfrm>
          <a:prstGeom prst="rect">
            <a:avLst/>
          </a:prstGeom>
          <a:noFill/>
          <a:ln w="6350" cap="flat" cmpd="sng" algn="ctr">
            <a:noFill/>
            <a:prstDash val="solid"/>
            <a:round/>
            <a:headEnd type="none" w="med" len="med"/>
            <a:tailEnd type="none" w="med" len="med"/>
          </a:ln>
          <a:effectLst/>
          <a:extLst/>
        </p:spPr>
        <p:txBody>
          <a:bodyPr anchor="ctr">
            <a:spAutoFit/>
          </a:bodyPr>
          <a:lstStyle/>
          <a:p>
            <a:pPr>
              <a:defRPr/>
            </a:pPr>
            <a:r>
              <a:rPr lang="en-US" altLang="zh-CN" dirty="0">
                <a:solidFill>
                  <a:srgbClr val="0070C0"/>
                </a:solidFill>
              </a:rPr>
              <a:t>31</a:t>
            </a:r>
            <a:endParaRPr lang="zh-CN" altLang="en-US" dirty="0">
              <a:solidFill>
                <a:srgbClr val="0070C0"/>
              </a:solidFill>
            </a:endParaRPr>
          </a:p>
        </p:txBody>
      </p:sp>
      <p:sp>
        <p:nvSpPr>
          <p:cNvPr id="50" name="矩形 49"/>
          <p:cNvSpPr/>
          <p:nvPr/>
        </p:nvSpPr>
        <p:spPr bwMode="auto">
          <a:xfrm>
            <a:off x="2476501" y="500064"/>
            <a:ext cx="666751" cy="369887"/>
          </a:xfrm>
          <a:prstGeom prst="rect">
            <a:avLst/>
          </a:prstGeom>
          <a:noFill/>
          <a:ln w="6350" cap="flat" cmpd="sng" algn="ctr">
            <a:noFill/>
            <a:prstDash val="solid"/>
            <a:round/>
            <a:headEnd type="none" w="med" len="med"/>
            <a:tailEnd type="none" w="med" len="med"/>
          </a:ln>
          <a:effectLst/>
          <a:extLst/>
        </p:spPr>
        <p:txBody>
          <a:bodyPr anchor="ctr">
            <a:spAutoFit/>
          </a:bodyPr>
          <a:lstStyle/>
          <a:p>
            <a:pPr>
              <a:defRPr/>
            </a:pPr>
            <a:r>
              <a:rPr lang="en-US" altLang="zh-CN" dirty="0">
                <a:solidFill>
                  <a:srgbClr val="0070C0"/>
                </a:solidFill>
              </a:rPr>
              <a:t>16</a:t>
            </a:r>
            <a:endParaRPr lang="zh-CN" altLang="en-US" dirty="0">
              <a:solidFill>
                <a:srgbClr val="0070C0"/>
              </a:solidFill>
            </a:endParaRPr>
          </a:p>
        </p:txBody>
      </p:sp>
    </p:spTree>
    <p:extLst>
      <p:ext uri="{BB962C8B-B14F-4D97-AF65-F5344CB8AC3E}">
        <p14:creationId xmlns:p14="http://schemas.microsoft.com/office/powerpoint/2010/main" val="179239628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pPr algn="ctr"/>
            <a:r>
              <a:rPr lang="zh-CN" altLang="en-US" sz="2400" b="1" dirty="0" smtClean="0">
                <a:solidFill>
                  <a:schemeClr val="accent5">
                    <a:lumMod val="75000"/>
                  </a:schemeClr>
                </a:solidFill>
                <a:latin typeface="微软雅黑" panose="020B0503020204020204" pitchFamily="2" charset="-122"/>
                <a:ea typeface="微软雅黑" panose="020B0503020204020204" pitchFamily="2" charset="-122"/>
              </a:rPr>
              <a:t>作业</a:t>
            </a:r>
            <a:r>
              <a:rPr lang="en-US" altLang="zh-CN" sz="2400" b="1" dirty="0">
                <a:solidFill>
                  <a:schemeClr val="accent5">
                    <a:lumMod val="75000"/>
                  </a:schemeClr>
                </a:solidFill>
                <a:latin typeface="微软雅黑" panose="020B0503020204020204" pitchFamily="2" charset="-122"/>
                <a:ea typeface="微软雅黑" panose="020B0503020204020204" pitchFamily="2" charset="-122"/>
              </a:rPr>
              <a:t>4</a:t>
            </a:r>
            <a:r>
              <a:rPr lang="en-US" altLang="zh-CN" sz="2400" b="1" dirty="0" smtClean="0">
                <a:solidFill>
                  <a:schemeClr val="accent5">
                    <a:lumMod val="75000"/>
                  </a:schemeClr>
                </a:solidFill>
                <a:latin typeface="微软雅黑" panose="020B0503020204020204" pitchFamily="2" charset="-122"/>
                <a:ea typeface="微软雅黑" panose="020B0503020204020204" pitchFamily="2" charset="-122"/>
              </a:rPr>
              <a:t> </a:t>
            </a:r>
            <a:r>
              <a:rPr lang="zh-CN" altLang="en-US" sz="2400" b="1" dirty="0" smtClean="0">
                <a:solidFill>
                  <a:schemeClr val="accent5">
                    <a:lumMod val="75000"/>
                  </a:schemeClr>
                </a:solidFill>
                <a:latin typeface="微软雅黑" panose="020B0503020204020204" pitchFamily="2" charset="-122"/>
                <a:ea typeface="微软雅黑" panose="020B0503020204020204" pitchFamily="2" charset="-122"/>
              </a:rPr>
              <a:t>最小生成树</a:t>
            </a:r>
            <a:endParaRPr lang="zh-CN" altLang="en-US" sz="2400" b="1" dirty="0">
              <a:solidFill>
                <a:schemeClr val="accent5">
                  <a:lumMod val="75000"/>
                </a:schemeClr>
              </a:solidFill>
              <a:latin typeface="微软雅黑" panose="020B0503020204020204" pitchFamily="2" charset="-122"/>
              <a:ea typeface="微软雅黑" panose="020B0503020204020204" pitchFamily="2" charset="-122"/>
            </a:endParaRPr>
          </a:p>
        </p:txBody>
      </p:sp>
      <p:sp>
        <p:nvSpPr>
          <p:cNvPr id="4" name="日期占位符 3"/>
          <p:cNvSpPr>
            <a:spLocks noGrp="1"/>
          </p:cNvSpPr>
          <p:nvPr>
            <p:ph type="dt" sz="half" idx="10"/>
          </p:nvPr>
        </p:nvSpPr>
        <p:spPr/>
        <p:txBody>
          <a:bodyPr/>
          <a:lstStyle/>
          <a:p>
            <a:fld id="{D342AF8A-6C9F-6440-B81F-0F8AB8C85483}" type="datetime1">
              <a:rPr kumimoji="1" lang="zh-CN" altLang="en-US" smtClean="0"/>
              <a:pPr/>
              <a:t>2020-11-19</a:t>
            </a:fld>
            <a:endParaRPr kumimoji="1" lang="zh-CN" altLang="en-US" dirty="0"/>
          </a:p>
        </p:txBody>
      </p:sp>
      <p:sp>
        <p:nvSpPr>
          <p:cNvPr id="5" name="灯片编号占位符 4"/>
          <p:cNvSpPr>
            <a:spLocks noGrp="1"/>
          </p:cNvSpPr>
          <p:nvPr>
            <p:ph type="sldNum" sz="quarter" idx="12"/>
          </p:nvPr>
        </p:nvSpPr>
        <p:spPr/>
        <p:txBody>
          <a:bodyPr/>
          <a:lstStyle/>
          <a:p>
            <a:r>
              <a:rPr kumimoji="1" lang="en-US" altLang="zh-CN" smtClean="0"/>
              <a:t>PAGE</a:t>
            </a:r>
            <a:r>
              <a:rPr kumimoji="1" lang="zh-CN" altLang="en-US" smtClean="0"/>
              <a:t> </a:t>
            </a:r>
            <a:fld id="{45C466B8-AFC2-AE4B-94BC-EF87A0F7179E}" type="slidenum">
              <a:rPr kumimoji="1" lang="zh-CN" altLang="en-US" smtClean="0"/>
              <a:pPr/>
              <a:t>22</a:t>
            </a:fld>
            <a:endParaRPr kumimoji="1" lang="zh-CN" altLang="en-US" dirty="0"/>
          </a:p>
        </p:txBody>
      </p:sp>
      <p:sp>
        <p:nvSpPr>
          <p:cNvPr id="6" name="文本占位符 5"/>
          <p:cNvSpPr>
            <a:spLocks noGrp="1"/>
          </p:cNvSpPr>
          <p:nvPr>
            <p:ph type="body" sz="quarter" idx="14"/>
          </p:nvPr>
        </p:nvSpPr>
        <p:spPr/>
        <p:txBody>
          <a:bodyPr/>
          <a:lstStyle/>
          <a:p>
            <a:endParaRPr lang="zh-CN" altLang="en-US"/>
          </a:p>
        </p:txBody>
      </p:sp>
      <p:sp>
        <p:nvSpPr>
          <p:cNvPr id="12" name="Rectangle 3"/>
          <p:cNvSpPr txBox="1">
            <a:spLocks noChangeArrowheads="1"/>
          </p:cNvSpPr>
          <p:nvPr/>
        </p:nvSpPr>
        <p:spPr>
          <a:xfrm>
            <a:off x="327259" y="1106905"/>
            <a:ext cx="11521439" cy="5168767"/>
          </a:xfrm>
          <a:prstGeom prst="rect">
            <a:avLst/>
          </a:prstGeom>
        </p:spPr>
        <p:txBody>
          <a:bodyPr vert="horz" lIns="91440" tIns="45720" rIns="91440" bIns="45720" rtlCol="0">
            <a:normAutofit/>
          </a:bodyPr>
          <a:lstStyle>
            <a:lvl1pPr marL="0" indent="0" algn="just" defTabSz="914400" rtl="0" eaLnBrk="1" latinLnBrk="0" hangingPunct="1">
              <a:lnSpc>
                <a:spcPct val="90000"/>
              </a:lnSpc>
              <a:spcBef>
                <a:spcPts val="1000"/>
              </a:spcBef>
              <a:buFont typeface="Arial" panose="020B0604020202020204" pitchFamily="34" charset="0"/>
              <a:buNone/>
              <a:defRPr sz="2000" kern="1200">
                <a:solidFill>
                  <a:schemeClr val="tx1">
                    <a:lumMod val="85000"/>
                    <a:lumOff val="15000"/>
                  </a:schemeClr>
                </a:solidFill>
                <a:latin typeface="+mn-lt"/>
                <a:ea typeface="+mn-ea"/>
                <a:cs typeface="+mn-cs"/>
              </a:defRPr>
            </a:lvl1pPr>
            <a:lvl2pPr marL="457200" indent="0" algn="just"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just"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just"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4pPr>
            <a:lvl5pPr marL="1828800" indent="0" algn="just"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lvl="1" indent="-342900" algn="l">
              <a:lnSpc>
                <a:spcPct val="135000"/>
              </a:lnSpc>
              <a:spcBef>
                <a:spcPts val="600"/>
              </a:spcBef>
              <a:buSzPct val="100000"/>
              <a:buFont typeface="Wingdings" panose="05000000000000000000" pitchFamily="2" charset="2"/>
              <a:buChar char="l"/>
            </a:pPr>
            <a:r>
              <a:rPr lang="zh-CN" altLang="en-US" sz="2400" dirty="0" smtClean="0">
                <a:latin typeface="微软雅黑" panose="020B0503020204020204" pitchFamily="34" charset="-122"/>
                <a:ea typeface="微软雅黑" panose="020B0503020204020204" pitchFamily="34" charset="-122"/>
              </a:rPr>
              <a:t>图数据构造</a:t>
            </a:r>
            <a:endParaRPr lang="en-US" altLang="zh-CN" sz="2400" dirty="0" smtClean="0">
              <a:latin typeface="微软雅黑" panose="020B0503020204020204" pitchFamily="34" charset="-122"/>
              <a:ea typeface="微软雅黑" panose="020B0503020204020204" pitchFamily="34" charset="-122"/>
            </a:endParaRPr>
          </a:p>
          <a:p>
            <a:pPr lvl="1" algn="l">
              <a:lnSpc>
                <a:spcPct val="125000"/>
              </a:lnSpc>
              <a:spcBef>
                <a:spcPts val="600"/>
              </a:spcBef>
              <a:buClr>
                <a:srgbClr val="FF0000"/>
              </a:buClr>
              <a:buSzPct val="80000"/>
            </a:pPr>
            <a:r>
              <a:rPr lang="zh-CN" altLang="en-US" sz="2400" dirty="0" smtClean="0">
                <a:latin typeface="微软雅黑" panose="020B0503020204020204" pitchFamily="34" charset="-122"/>
                <a:ea typeface="微软雅黑" panose="020B0503020204020204" pitchFamily="34" charset="-122"/>
              </a:rPr>
              <a:t>     从</a:t>
            </a:r>
            <a:r>
              <a:rPr lang="zh-CN" altLang="en-US" sz="2400" dirty="0">
                <a:latin typeface="微软雅黑" panose="020B0503020204020204" pitchFamily="34" charset="-122"/>
                <a:ea typeface="微软雅黑" panose="020B0503020204020204" pitchFamily="34" charset="-122"/>
              </a:rPr>
              <a:t>昆明</a:t>
            </a:r>
            <a:r>
              <a:rPr lang="en-US" altLang="zh-CN" sz="2400" dirty="0">
                <a:latin typeface="微软雅黑" panose="020B0503020204020204" pitchFamily="34" charset="-122"/>
                <a:ea typeface="微软雅黑" panose="020B0503020204020204" pitchFamily="34" charset="-122"/>
              </a:rPr>
              <a:t>LTE</a:t>
            </a:r>
            <a:r>
              <a:rPr lang="zh-CN" altLang="en-US" sz="2400" dirty="0">
                <a:latin typeface="微软雅黑" panose="020B0503020204020204" pitchFamily="34" charset="-122"/>
                <a:ea typeface="微软雅黑" panose="020B0503020204020204" pitchFamily="34" charset="-122"/>
              </a:rPr>
              <a:t>网络中，选取部分基站，计算基站间的距离，在部分基站间引入边，</a:t>
            </a:r>
            <a:r>
              <a:rPr lang="zh-CN" altLang="en-US" sz="2400" dirty="0" smtClean="0">
                <a:latin typeface="微软雅黑" panose="020B0503020204020204" pitchFamily="34" charset="-122"/>
                <a:ea typeface="微软雅黑" panose="020B0503020204020204" pitchFamily="34" charset="-122"/>
              </a:rPr>
              <a:t>得到</a:t>
            </a:r>
            <a:endParaRPr lang="en-US" altLang="zh-CN" sz="2400" dirty="0" smtClean="0">
              <a:latin typeface="微软雅黑" panose="020B0503020204020204" pitchFamily="34" charset="-122"/>
              <a:ea typeface="微软雅黑" panose="020B0503020204020204" pitchFamily="34" charset="-122"/>
            </a:endParaRPr>
          </a:p>
          <a:p>
            <a:pPr marL="800100" lvl="1" indent="-342900" algn="l">
              <a:lnSpc>
                <a:spcPct val="125000"/>
              </a:lnSpc>
              <a:spcBef>
                <a:spcPts val="600"/>
              </a:spcBef>
              <a:buClr>
                <a:srgbClr val="FF0000"/>
              </a:buClr>
              <a:buSzPct val="80000"/>
              <a:buFont typeface="Wingdings" panose="05000000000000000000" pitchFamily="2" charset="2"/>
              <a:buChar char="n"/>
            </a:pPr>
            <a:r>
              <a:rPr lang="en-US" altLang="zh-CN" sz="2400" dirty="0" smtClean="0">
                <a:latin typeface="微软雅黑" panose="020B0503020204020204" pitchFamily="34" charset="-122"/>
                <a:ea typeface="微软雅黑" panose="020B0503020204020204" pitchFamily="34" charset="-122"/>
              </a:rPr>
              <a:t>1</a:t>
            </a: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22</a:t>
            </a:r>
            <a:r>
              <a:rPr lang="zh-CN" altLang="en-US" sz="2400" dirty="0">
                <a:latin typeface="微软雅黑" panose="020B0503020204020204" pitchFamily="34" charset="-122"/>
                <a:ea typeface="微软雅黑" panose="020B0503020204020204" pitchFamily="34" charset="-122"/>
              </a:rPr>
              <a:t>个基站顶点组成的图 </a:t>
            </a:r>
            <a:endParaRPr lang="en-US" altLang="zh-CN" sz="2400" dirty="0" smtClean="0">
              <a:latin typeface="微软雅黑" panose="020B0503020204020204" pitchFamily="34" charset="-122"/>
              <a:ea typeface="微软雅黑" panose="020B0503020204020204" pitchFamily="34" charset="-122"/>
            </a:endParaRPr>
          </a:p>
          <a:p>
            <a:pPr marL="800100" lvl="1" indent="-342900" algn="l">
              <a:lnSpc>
                <a:spcPct val="125000"/>
              </a:lnSpc>
              <a:spcBef>
                <a:spcPts val="600"/>
              </a:spcBef>
              <a:buClr>
                <a:srgbClr val="FF0000"/>
              </a:buClr>
              <a:buSzPct val="80000"/>
              <a:buFont typeface="Wingdings" panose="05000000000000000000" pitchFamily="2" charset="2"/>
              <a:buChar char="n"/>
            </a:pPr>
            <a:r>
              <a:rPr lang="en-US" altLang="zh-CN" sz="2400" dirty="0" smtClean="0">
                <a:latin typeface="微软雅黑" panose="020B0503020204020204" pitchFamily="34" charset="-122"/>
                <a:ea typeface="微软雅黑" panose="020B0503020204020204" pitchFamily="34" charset="-122"/>
              </a:rPr>
              <a:t>2</a:t>
            </a: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42</a:t>
            </a:r>
            <a:r>
              <a:rPr lang="zh-CN" altLang="en-US" sz="2400" dirty="0">
                <a:latin typeface="微软雅黑" panose="020B0503020204020204" pitchFamily="34" charset="-122"/>
                <a:ea typeface="微软雅黑" panose="020B0503020204020204" pitchFamily="34" charset="-122"/>
              </a:rPr>
              <a:t>个基站顶点组成的图</a:t>
            </a:r>
          </a:p>
          <a:p>
            <a:pPr lvl="1" algn="l">
              <a:lnSpc>
                <a:spcPct val="125000"/>
              </a:lnSpc>
              <a:spcBef>
                <a:spcPts val="600"/>
              </a:spcBef>
              <a:buClr>
                <a:srgbClr val="FF0000"/>
              </a:buClr>
              <a:buSzPct val="80000"/>
            </a:pPr>
            <a:endParaRPr lang="zh-CN" altLang="en-US" sz="2400" dirty="0">
              <a:latin typeface="微软雅黑" panose="020B0503020204020204" pitchFamily="34" charset="-122"/>
              <a:ea typeface="微软雅黑" panose="020B0503020204020204" pitchFamily="34" charset="-122"/>
            </a:endParaRPr>
          </a:p>
          <a:p>
            <a:pPr marL="342900" lvl="1" indent="-342900" algn="l">
              <a:lnSpc>
                <a:spcPct val="135000"/>
              </a:lnSpc>
              <a:spcBef>
                <a:spcPts val="600"/>
              </a:spcBef>
              <a:buSzPct val="100000"/>
              <a:buFont typeface="Wingdings" panose="05000000000000000000" pitchFamily="2" charset="2"/>
              <a:buChar char="l"/>
            </a:pPr>
            <a:endParaRPr lang="zh-CN" altLang="en-US" sz="2400" dirty="0">
              <a:latin typeface="微软雅黑" panose="020B0503020204020204" pitchFamily="34" charset="-122"/>
              <a:ea typeface="微软雅黑" panose="020B0503020204020204" pitchFamily="34" charset="-122"/>
            </a:endParaRPr>
          </a:p>
        </p:txBody>
      </p:sp>
      <p:graphicFrame>
        <p:nvGraphicFramePr>
          <p:cNvPr id="7" name="对象 6"/>
          <p:cNvGraphicFramePr>
            <a:graphicFrameLocks noChangeAspect="1"/>
          </p:cNvGraphicFramePr>
          <p:nvPr>
            <p:extLst>
              <p:ext uri="{D42A27DB-BD31-4B8C-83A1-F6EECF244321}">
                <p14:modId xmlns:p14="http://schemas.microsoft.com/office/powerpoint/2010/main" val="3772540589"/>
              </p:ext>
            </p:extLst>
          </p:nvPr>
        </p:nvGraphicFramePr>
        <p:xfrm>
          <a:off x="7284720" y="2246312"/>
          <a:ext cx="1965158" cy="1692219"/>
        </p:xfrm>
        <a:graphic>
          <a:graphicData uri="http://schemas.openxmlformats.org/presentationml/2006/ole">
            <mc:AlternateContent xmlns:mc="http://schemas.openxmlformats.org/markup-compatibility/2006">
              <mc:Choice xmlns:v="urn:schemas-microsoft-com:vml" Requires="v">
                <p:oleObj spid="_x0000_s21516" name="工作表" showAsIcon="1" r:id="rId3" imgW="914400" imgH="787320" progId="Excel.Sheet.8">
                  <p:embed/>
                </p:oleObj>
              </mc:Choice>
              <mc:Fallback>
                <p:oleObj name="工作表" showAsIcon="1" r:id="rId3" imgW="914400" imgH="787320" progId="Excel.Sheet.8">
                  <p:embed/>
                  <p:pic>
                    <p:nvPicPr>
                      <p:cNvPr id="0" name=""/>
                      <p:cNvPicPr/>
                      <p:nvPr/>
                    </p:nvPicPr>
                    <p:blipFill>
                      <a:blip r:embed="rId4"/>
                      <a:stretch>
                        <a:fillRect/>
                      </a:stretch>
                    </p:blipFill>
                    <p:spPr>
                      <a:xfrm>
                        <a:off x="7284720" y="2246312"/>
                        <a:ext cx="1965158" cy="1692219"/>
                      </a:xfrm>
                      <a:prstGeom prst="rect">
                        <a:avLst/>
                      </a:prstGeom>
                    </p:spPr>
                  </p:pic>
                </p:oleObj>
              </mc:Fallback>
            </mc:AlternateContent>
          </a:graphicData>
        </a:graphic>
      </p:graphicFrame>
    </p:spTree>
    <p:extLst>
      <p:ext uri="{BB962C8B-B14F-4D97-AF65-F5344CB8AC3E}">
        <p14:creationId xmlns:p14="http://schemas.microsoft.com/office/powerpoint/2010/main" val="416395462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530" name="Group 31"/>
          <p:cNvGrpSpPr>
            <a:grpSpLocks/>
          </p:cNvGrpSpPr>
          <p:nvPr/>
        </p:nvGrpSpPr>
        <p:grpSpPr bwMode="auto">
          <a:xfrm>
            <a:off x="1200152" y="1"/>
            <a:ext cx="10560049" cy="6569075"/>
            <a:chOff x="759" y="368"/>
            <a:chExt cx="4275" cy="3557"/>
          </a:xfrm>
        </p:grpSpPr>
        <p:pic>
          <p:nvPicPr>
            <p:cNvPr id="22531" name="Picture 4" descr="22个基站截图—v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0" y="394"/>
              <a:ext cx="4127" cy="35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2" name="矩形 4"/>
            <p:cNvSpPr>
              <a:spLocks noChangeArrowheads="1"/>
            </p:cNvSpPr>
            <p:nvPr/>
          </p:nvSpPr>
          <p:spPr bwMode="auto">
            <a:xfrm>
              <a:off x="759" y="512"/>
              <a:ext cx="495" cy="200"/>
            </a:xfrm>
            <a:prstGeom prst="rect">
              <a:avLst/>
            </a:prstGeom>
            <a:noFill/>
            <a:ln w="38100" algn="ctr">
              <a:solidFill>
                <a:srgbClr val="9900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endParaRPr lang="zh-CN" altLang="en-US">
                <a:solidFill>
                  <a:srgbClr val="0070C0"/>
                </a:solidFill>
              </a:endParaRPr>
            </a:p>
          </p:txBody>
        </p:sp>
        <p:sp>
          <p:nvSpPr>
            <p:cNvPr id="22533" name="矩形 5"/>
            <p:cNvSpPr>
              <a:spLocks noChangeArrowheads="1"/>
            </p:cNvSpPr>
            <p:nvPr/>
          </p:nvSpPr>
          <p:spPr bwMode="auto">
            <a:xfrm>
              <a:off x="3774" y="2762"/>
              <a:ext cx="495" cy="200"/>
            </a:xfrm>
            <a:prstGeom prst="rect">
              <a:avLst/>
            </a:prstGeom>
            <a:noFill/>
            <a:ln w="38100" algn="ctr">
              <a:solidFill>
                <a:srgbClr val="9900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endParaRPr lang="zh-CN" altLang="en-US">
                <a:solidFill>
                  <a:srgbClr val="0070C0"/>
                </a:solidFill>
              </a:endParaRPr>
            </a:p>
          </p:txBody>
        </p:sp>
        <p:sp>
          <p:nvSpPr>
            <p:cNvPr id="9" name="矩形 8"/>
            <p:cNvSpPr/>
            <p:nvPr/>
          </p:nvSpPr>
          <p:spPr bwMode="auto">
            <a:xfrm>
              <a:off x="4044" y="2761"/>
              <a:ext cx="270" cy="199"/>
            </a:xfrm>
            <a:prstGeom prst="rect">
              <a:avLst/>
            </a:prstGeom>
            <a:noFill/>
            <a:ln w="6350" cap="flat" cmpd="sng" algn="ctr">
              <a:noFill/>
              <a:prstDash val="solid"/>
              <a:round/>
              <a:headEnd type="none" w="med" len="med"/>
              <a:tailEnd type="none" w="med" len="med"/>
            </a:ln>
            <a:effectLst/>
            <a:extLst/>
          </p:spPr>
          <p:txBody>
            <a:bodyPr anchor="ctr">
              <a:spAutoFit/>
            </a:bodyPr>
            <a:lstStyle/>
            <a:p>
              <a:pPr>
                <a:defRPr/>
              </a:pPr>
              <a:r>
                <a:rPr lang="en-US" altLang="zh-CN" dirty="0">
                  <a:solidFill>
                    <a:srgbClr val="0070C0"/>
                  </a:solidFill>
                </a:rPr>
                <a:t>1</a:t>
              </a:r>
              <a:endParaRPr lang="zh-CN" altLang="en-US" dirty="0">
                <a:solidFill>
                  <a:srgbClr val="0070C0"/>
                </a:solidFill>
              </a:endParaRPr>
            </a:p>
          </p:txBody>
        </p:sp>
        <p:sp>
          <p:nvSpPr>
            <p:cNvPr id="11" name="矩形 10"/>
            <p:cNvSpPr/>
            <p:nvPr/>
          </p:nvSpPr>
          <p:spPr bwMode="auto">
            <a:xfrm>
              <a:off x="4674" y="2446"/>
              <a:ext cx="270" cy="199"/>
            </a:xfrm>
            <a:prstGeom prst="rect">
              <a:avLst/>
            </a:prstGeom>
            <a:noFill/>
            <a:ln w="6350" cap="flat" cmpd="sng" algn="ctr">
              <a:noFill/>
              <a:prstDash val="solid"/>
              <a:round/>
              <a:headEnd type="none" w="med" len="med"/>
              <a:tailEnd type="none" w="med" len="med"/>
            </a:ln>
            <a:effectLst/>
            <a:extLst/>
          </p:spPr>
          <p:txBody>
            <a:bodyPr anchor="ctr">
              <a:spAutoFit/>
            </a:bodyPr>
            <a:lstStyle/>
            <a:p>
              <a:pPr>
                <a:defRPr/>
              </a:pPr>
              <a:r>
                <a:rPr lang="en-US" altLang="zh-CN" dirty="0">
                  <a:solidFill>
                    <a:srgbClr val="0070C0"/>
                  </a:solidFill>
                </a:rPr>
                <a:t>4</a:t>
              </a:r>
              <a:endParaRPr lang="zh-CN" altLang="en-US" dirty="0">
                <a:solidFill>
                  <a:srgbClr val="0070C0"/>
                </a:solidFill>
              </a:endParaRPr>
            </a:p>
          </p:txBody>
        </p:sp>
        <p:sp>
          <p:nvSpPr>
            <p:cNvPr id="12" name="矩形 11"/>
            <p:cNvSpPr/>
            <p:nvPr/>
          </p:nvSpPr>
          <p:spPr bwMode="auto">
            <a:xfrm>
              <a:off x="4854" y="1366"/>
              <a:ext cx="180" cy="199"/>
            </a:xfrm>
            <a:prstGeom prst="rect">
              <a:avLst/>
            </a:prstGeom>
            <a:noFill/>
            <a:ln w="6350" cap="flat" cmpd="sng" algn="ctr">
              <a:noFill/>
              <a:prstDash val="solid"/>
              <a:round/>
              <a:headEnd type="none" w="med" len="med"/>
              <a:tailEnd type="none" w="med" len="med"/>
            </a:ln>
            <a:effectLst/>
            <a:extLst/>
          </p:spPr>
          <p:txBody>
            <a:bodyPr anchor="ctr">
              <a:spAutoFit/>
            </a:bodyPr>
            <a:lstStyle/>
            <a:p>
              <a:pPr>
                <a:defRPr/>
              </a:pPr>
              <a:r>
                <a:rPr lang="en-US" altLang="zh-CN" dirty="0">
                  <a:solidFill>
                    <a:srgbClr val="0070C0"/>
                  </a:solidFill>
                </a:rPr>
                <a:t>6</a:t>
              </a:r>
              <a:endParaRPr lang="zh-CN" altLang="en-US" dirty="0">
                <a:solidFill>
                  <a:srgbClr val="0070C0"/>
                </a:solidFill>
              </a:endParaRPr>
            </a:p>
          </p:txBody>
        </p:sp>
        <p:sp>
          <p:nvSpPr>
            <p:cNvPr id="13" name="矩形 12"/>
            <p:cNvSpPr/>
            <p:nvPr/>
          </p:nvSpPr>
          <p:spPr bwMode="auto">
            <a:xfrm>
              <a:off x="3909" y="1951"/>
              <a:ext cx="270" cy="199"/>
            </a:xfrm>
            <a:prstGeom prst="rect">
              <a:avLst/>
            </a:prstGeom>
            <a:noFill/>
            <a:ln w="6350" cap="flat" cmpd="sng" algn="ctr">
              <a:noFill/>
              <a:prstDash val="solid"/>
              <a:round/>
              <a:headEnd type="none" w="med" len="med"/>
              <a:tailEnd type="none" w="med" len="med"/>
            </a:ln>
            <a:effectLst/>
            <a:extLst/>
          </p:spPr>
          <p:txBody>
            <a:bodyPr anchor="ctr">
              <a:spAutoFit/>
            </a:bodyPr>
            <a:lstStyle/>
            <a:p>
              <a:pPr>
                <a:defRPr/>
              </a:pPr>
              <a:r>
                <a:rPr lang="en-US" altLang="zh-CN" dirty="0">
                  <a:solidFill>
                    <a:srgbClr val="0070C0"/>
                  </a:solidFill>
                </a:rPr>
                <a:t>8</a:t>
              </a:r>
              <a:endParaRPr lang="zh-CN" altLang="en-US" dirty="0">
                <a:solidFill>
                  <a:srgbClr val="0070C0"/>
                </a:solidFill>
              </a:endParaRPr>
            </a:p>
          </p:txBody>
        </p:sp>
        <p:sp>
          <p:nvSpPr>
            <p:cNvPr id="14" name="矩形 13"/>
            <p:cNvSpPr/>
            <p:nvPr/>
          </p:nvSpPr>
          <p:spPr bwMode="auto">
            <a:xfrm>
              <a:off x="3954" y="1223"/>
              <a:ext cx="314" cy="199"/>
            </a:xfrm>
            <a:prstGeom prst="rect">
              <a:avLst/>
            </a:prstGeom>
            <a:noFill/>
            <a:ln w="6350" cap="flat" cmpd="sng" algn="ctr">
              <a:noFill/>
              <a:prstDash val="solid"/>
              <a:round/>
              <a:headEnd type="none" w="med" len="med"/>
              <a:tailEnd type="none" w="med" len="med"/>
            </a:ln>
            <a:effectLst/>
            <a:extLst/>
          </p:spPr>
          <p:txBody>
            <a:bodyPr anchor="ctr">
              <a:spAutoFit/>
            </a:bodyPr>
            <a:lstStyle/>
            <a:p>
              <a:pPr>
                <a:defRPr/>
              </a:pPr>
              <a:r>
                <a:rPr lang="en-US" altLang="zh-CN" dirty="0">
                  <a:solidFill>
                    <a:srgbClr val="0070C0"/>
                  </a:solidFill>
                </a:rPr>
                <a:t>18</a:t>
              </a:r>
              <a:endParaRPr lang="zh-CN" altLang="en-US" dirty="0">
                <a:solidFill>
                  <a:srgbClr val="0070C0"/>
                </a:solidFill>
              </a:endParaRPr>
            </a:p>
          </p:txBody>
        </p:sp>
        <p:sp>
          <p:nvSpPr>
            <p:cNvPr id="15" name="矩形 14"/>
            <p:cNvSpPr/>
            <p:nvPr/>
          </p:nvSpPr>
          <p:spPr bwMode="auto">
            <a:xfrm>
              <a:off x="2874" y="1628"/>
              <a:ext cx="315" cy="199"/>
            </a:xfrm>
            <a:prstGeom prst="rect">
              <a:avLst/>
            </a:prstGeom>
            <a:noFill/>
            <a:ln w="6350" cap="flat" cmpd="sng" algn="ctr">
              <a:noFill/>
              <a:prstDash val="solid"/>
              <a:round/>
              <a:headEnd type="none" w="med" len="med"/>
              <a:tailEnd type="none" w="med" len="med"/>
            </a:ln>
            <a:effectLst/>
            <a:extLst/>
          </p:spPr>
          <p:txBody>
            <a:bodyPr anchor="ctr">
              <a:spAutoFit/>
            </a:bodyPr>
            <a:lstStyle/>
            <a:p>
              <a:pPr>
                <a:defRPr/>
              </a:pPr>
              <a:r>
                <a:rPr lang="en-US" altLang="zh-CN" dirty="0">
                  <a:solidFill>
                    <a:srgbClr val="0070C0"/>
                  </a:solidFill>
                </a:rPr>
                <a:t>19</a:t>
              </a:r>
              <a:endParaRPr lang="zh-CN" altLang="en-US" dirty="0">
                <a:solidFill>
                  <a:srgbClr val="0070C0"/>
                </a:solidFill>
              </a:endParaRPr>
            </a:p>
          </p:txBody>
        </p:sp>
        <p:sp>
          <p:nvSpPr>
            <p:cNvPr id="16" name="矩形 15"/>
            <p:cNvSpPr/>
            <p:nvPr/>
          </p:nvSpPr>
          <p:spPr bwMode="auto">
            <a:xfrm>
              <a:off x="2784" y="998"/>
              <a:ext cx="270" cy="199"/>
            </a:xfrm>
            <a:prstGeom prst="rect">
              <a:avLst/>
            </a:prstGeom>
            <a:noFill/>
            <a:ln w="6350" cap="flat" cmpd="sng" algn="ctr">
              <a:noFill/>
              <a:prstDash val="solid"/>
              <a:round/>
              <a:headEnd type="none" w="med" len="med"/>
              <a:tailEnd type="none" w="med" len="med"/>
            </a:ln>
            <a:effectLst/>
            <a:extLst/>
          </p:spPr>
          <p:txBody>
            <a:bodyPr anchor="ctr">
              <a:spAutoFit/>
            </a:bodyPr>
            <a:lstStyle/>
            <a:p>
              <a:pPr>
                <a:defRPr/>
              </a:pPr>
              <a:r>
                <a:rPr lang="en-US" altLang="zh-CN" dirty="0">
                  <a:solidFill>
                    <a:srgbClr val="0070C0"/>
                  </a:solidFill>
                </a:rPr>
                <a:t>11</a:t>
              </a:r>
              <a:endParaRPr lang="zh-CN" altLang="en-US" dirty="0">
                <a:solidFill>
                  <a:srgbClr val="0070C0"/>
                </a:solidFill>
              </a:endParaRPr>
            </a:p>
          </p:txBody>
        </p:sp>
        <p:sp>
          <p:nvSpPr>
            <p:cNvPr id="17" name="矩形 16"/>
            <p:cNvSpPr/>
            <p:nvPr/>
          </p:nvSpPr>
          <p:spPr bwMode="auto">
            <a:xfrm>
              <a:off x="2694" y="421"/>
              <a:ext cx="405" cy="199"/>
            </a:xfrm>
            <a:prstGeom prst="rect">
              <a:avLst/>
            </a:prstGeom>
            <a:noFill/>
            <a:ln w="6350" cap="flat" cmpd="sng" algn="ctr">
              <a:noFill/>
              <a:prstDash val="solid"/>
              <a:round/>
              <a:headEnd type="none" w="med" len="med"/>
              <a:tailEnd type="none" w="med" len="med"/>
            </a:ln>
            <a:effectLst/>
            <a:extLst/>
          </p:spPr>
          <p:txBody>
            <a:bodyPr anchor="ctr">
              <a:spAutoFit/>
            </a:bodyPr>
            <a:lstStyle/>
            <a:p>
              <a:pPr>
                <a:defRPr/>
              </a:pPr>
              <a:r>
                <a:rPr lang="en-US" altLang="zh-CN" dirty="0">
                  <a:solidFill>
                    <a:srgbClr val="0070C0"/>
                  </a:solidFill>
                </a:rPr>
                <a:t>22</a:t>
              </a:r>
              <a:endParaRPr lang="zh-CN" altLang="en-US" dirty="0">
                <a:solidFill>
                  <a:srgbClr val="0070C0"/>
                </a:solidFill>
              </a:endParaRPr>
            </a:p>
          </p:txBody>
        </p:sp>
        <p:sp>
          <p:nvSpPr>
            <p:cNvPr id="18" name="矩形 17"/>
            <p:cNvSpPr/>
            <p:nvPr/>
          </p:nvSpPr>
          <p:spPr bwMode="auto">
            <a:xfrm>
              <a:off x="1434" y="818"/>
              <a:ext cx="314" cy="199"/>
            </a:xfrm>
            <a:prstGeom prst="rect">
              <a:avLst/>
            </a:prstGeom>
            <a:noFill/>
            <a:ln w="6350" cap="flat" cmpd="sng" algn="ctr">
              <a:noFill/>
              <a:prstDash val="solid"/>
              <a:round/>
              <a:headEnd type="none" w="med" len="med"/>
              <a:tailEnd type="none" w="med" len="med"/>
            </a:ln>
            <a:effectLst/>
            <a:extLst/>
          </p:spPr>
          <p:txBody>
            <a:bodyPr anchor="ctr">
              <a:spAutoFit/>
            </a:bodyPr>
            <a:lstStyle/>
            <a:p>
              <a:pPr>
                <a:defRPr/>
              </a:pPr>
              <a:r>
                <a:rPr lang="en-US" altLang="zh-CN" dirty="0">
                  <a:solidFill>
                    <a:srgbClr val="0070C0"/>
                  </a:solidFill>
                </a:rPr>
                <a:t>17</a:t>
              </a:r>
              <a:endParaRPr lang="zh-CN" altLang="en-US" dirty="0">
                <a:solidFill>
                  <a:srgbClr val="0070C0"/>
                </a:solidFill>
              </a:endParaRPr>
            </a:p>
          </p:txBody>
        </p:sp>
        <p:sp>
          <p:nvSpPr>
            <p:cNvPr id="19" name="矩形 18"/>
            <p:cNvSpPr/>
            <p:nvPr/>
          </p:nvSpPr>
          <p:spPr bwMode="auto">
            <a:xfrm>
              <a:off x="1929" y="1231"/>
              <a:ext cx="272" cy="199"/>
            </a:xfrm>
            <a:prstGeom prst="rect">
              <a:avLst/>
            </a:prstGeom>
            <a:noFill/>
            <a:ln w="6350" cap="flat" cmpd="sng" algn="ctr">
              <a:noFill/>
              <a:prstDash val="solid"/>
              <a:round/>
              <a:headEnd type="none" w="med" len="med"/>
              <a:tailEnd type="none" w="med" len="med"/>
            </a:ln>
            <a:effectLst/>
            <a:extLst/>
          </p:spPr>
          <p:txBody>
            <a:bodyPr anchor="ctr">
              <a:spAutoFit/>
            </a:bodyPr>
            <a:lstStyle/>
            <a:p>
              <a:pPr>
                <a:defRPr/>
              </a:pPr>
              <a:r>
                <a:rPr lang="en-US" altLang="zh-CN" dirty="0">
                  <a:solidFill>
                    <a:srgbClr val="0070C0"/>
                  </a:solidFill>
                </a:rPr>
                <a:t>7</a:t>
              </a:r>
              <a:endParaRPr lang="zh-CN" altLang="en-US" dirty="0">
                <a:solidFill>
                  <a:srgbClr val="0070C0"/>
                </a:solidFill>
              </a:endParaRPr>
            </a:p>
          </p:txBody>
        </p:sp>
        <p:sp>
          <p:nvSpPr>
            <p:cNvPr id="20" name="矩形 19"/>
            <p:cNvSpPr/>
            <p:nvPr/>
          </p:nvSpPr>
          <p:spPr bwMode="auto">
            <a:xfrm>
              <a:off x="1479" y="2042"/>
              <a:ext cx="315" cy="199"/>
            </a:xfrm>
            <a:prstGeom prst="rect">
              <a:avLst/>
            </a:prstGeom>
            <a:noFill/>
            <a:ln w="6350" cap="flat" cmpd="sng" algn="ctr">
              <a:noFill/>
              <a:prstDash val="solid"/>
              <a:round/>
              <a:headEnd type="none" w="med" len="med"/>
              <a:tailEnd type="none" w="med" len="med"/>
            </a:ln>
            <a:effectLst/>
            <a:extLst/>
          </p:spPr>
          <p:txBody>
            <a:bodyPr anchor="ctr">
              <a:spAutoFit/>
            </a:bodyPr>
            <a:lstStyle/>
            <a:p>
              <a:pPr>
                <a:defRPr/>
              </a:pPr>
              <a:r>
                <a:rPr lang="en-US" altLang="zh-CN" dirty="0">
                  <a:solidFill>
                    <a:srgbClr val="0070C0"/>
                  </a:solidFill>
                </a:rPr>
                <a:t>16</a:t>
              </a:r>
              <a:endParaRPr lang="zh-CN" altLang="en-US" dirty="0">
                <a:solidFill>
                  <a:srgbClr val="0070C0"/>
                </a:solidFill>
              </a:endParaRPr>
            </a:p>
          </p:txBody>
        </p:sp>
        <p:sp>
          <p:nvSpPr>
            <p:cNvPr id="21" name="矩形 20"/>
            <p:cNvSpPr/>
            <p:nvPr/>
          </p:nvSpPr>
          <p:spPr bwMode="auto">
            <a:xfrm>
              <a:off x="1974" y="3383"/>
              <a:ext cx="315" cy="199"/>
            </a:xfrm>
            <a:prstGeom prst="rect">
              <a:avLst/>
            </a:prstGeom>
            <a:noFill/>
            <a:ln w="6350" cap="flat" cmpd="sng" algn="ctr">
              <a:noFill/>
              <a:prstDash val="solid"/>
              <a:round/>
              <a:headEnd type="none" w="med" len="med"/>
              <a:tailEnd type="none" w="med" len="med"/>
            </a:ln>
            <a:effectLst/>
            <a:extLst/>
          </p:spPr>
          <p:txBody>
            <a:bodyPr anchor="ctr">
              <a:spAutoFit/>
            </a:bodyPr>
            <a:lstStyle/>
            <a:p>
              <a:pPr>
                <a:defRPr/>
              </a:pPr>
              <a:r>
                <a:rPr lang="en-US" altLang="zh-CN" dirty="0">
                  <a:solidFill>
                    <a:srgbClr val="0070C0"/>
                  </a:solidFill>
                </a:rPr>
                <a:t>12</a:t>
              </a:r>
              <a:endParaRPr lang="zh-CN" altLang="en-US" dirty="0">
                <a:solidFill>
                  <a:srgbClr val="0070C0"/>
                </a:solidFill>
              </a:endParaRPr>
            </a:p>
          </p:txBody>
        </p:sp>
        <p:sp>
          <p:nvSpPr>
            <p:cNvPr id="22" name="矩形 21"/>
            <p:cNvSpPr/>
            <p:nvPr/>
          </p:nvSpPr>
          <p:spPr bwMode="auto">
            <a:xfrm>
              <a:off x="2874" y="3518"/>
              <a:ext cx="315" cy="199"/>
            </a:xfrm>
            <a:prstGeom prst="rect">
              <a:avLst/>
            </a:prstGeom>
            <a:noFill/>
            <a:ln w="6350" cap="flat" cmpd="sng" algn="ctr">
              <a:noFill/>
              <a:prstDash val="solid"/>
              <a:round/>
              <a:headEnd type="none" w="med" len="med"/>
              <a:tailEnd type="none" w="med" len="med"/>
            </a:ln>
            <a:effectLst/>
            <a:extLst/>
          </p:spPr>
          <p:txBody>
            <a:bodyPr anchor="ctr">
              <a:spAutoFit/>
            </a:bodyPr>
            <a:lstStyle/>
            <a:p>
              <a:pPr>
                <a:defRPr/>
              </a:pPr>
              <a:r>
                <a:rPr lang="en-US" altLang="zh-CN" dirty="0">
                  <a:solidFill>
                    <a:srgbClr val="0070C0"/>
                  </a:solidFill>
                </a:rPr>
                <a:t>14</a:t>
              </a:r>
              <a:endParaRPr lang="zh-CN" altLang="en-US" dirty="0">
                <a:solidFill>
                  <a:srgbClr val="0070C0"/>
                </a:solidFill>
              </a:endParaRPr>
            </a:p>
          </p:txBody>
        </p:sp>
        <p:sp>
          <p:nvSpPr>
            <p:cNvPr id="23" name="矩形 22"/>
            <p:cNvSpPr/>
            <p:nvPr/>
          </p:nvSpPr>
          <p:spPr bwMode="auto">
            <a:xfrm>
              <a:off x="2919" y="2537"/>
              <a:ext cx="320" cy="199"/>
            </a:xfrm>
            <a:prstGeom prst="rect">
              <a:avLst/>
            </a:prstGeom>
            <a:noFill/>
            <a:ln w="6350" cap="flat" cmpd="sng" algn="ctr">
              <a:noFill/>
              <a:prstDash val="solid"/>
              <a:round/>
              <a:headEnd type="none" w="med" len="med"/>
              <a:tailEnd type="none" w="med" len="med"/>
            </a:ln>
            <a:effectLst/>
            <a:extLst/>
          </p:spPr>
          <p:txBody>
            <a:bodyPr anchor="ctr">
              <a:spAutoFit/>
            </a:bodyPr>
            <a:lstStyle/>
            <a:p>
              <a:pPr>
                <a:defRPr/>
              </a:pPr>
              <a:r>
                <a:rPr lang="en-US" altLang="zh-CN" dirty="0">
                  <a:solidFill>
                    <a:srgbClr val="0070C0"/>
                  </a:solidFill>
                </a:rPr>
                <a:t>21</a:t>
              </a:r>
              <a:endParaRPr lang="zh-CN" altLang="en-US" dirty="0">
                <a:solidFill>
                  <a:srgbClr val="0070C0"/>
                </a:solidFill>
              </a:endParaRPr>
            </a:p>
          </p:txBody>
        </p:sp>
        <p:sp>
          <p:nvSpPr>
            <p:cNvPr id="24" name="矩形 23"/>
            <p:cNvSpPr/>
            <p:nvPr/>
          </p:nvSpPr>
          <p:spPr bwMode="auto">
            <a:xfrm>
              <a:off x="3324" y="2528"/>
              <a:ext cx="315" cy="199"/>
            </a:xfrm>
            <a:prstGeom prst="rect">
              <a:avLst/>
            </a:prstGeom>
            <a:noFill/>
            <a:ln w="6350" cap="flat" cmpd="sng" algn="ctr">
              <a:noFill/>
              <a:prstDash val="solid"/>
              <a:round/>
              <a:headEnd type="none" w="med" len="med"/>
              <a:tailEnd type="none" w="med" len="med"/>
            </a:ln>
            <a:effectLst/>
            <a:extLst/>
          </p:spPr>
          <p:txBody>
            <a:bodyPr anchor="ctr">
              <a:spAutoFit/>
            </a:bodyPr>
            <a:lstStyle/>
            <a:p>
              <a:pPr>
                <a:defRPr/>
              </a:pPr>
              <a:r>
                <a:rPr lang="en-US" altLang="zh-CN" dirty="0">
                  <a:solidFill>
                    <a:srgbClr val="0070C0"/>
                  </a:solidFill>
                </a:rPr>
                <a:t>10</a:t>
              </a:r>
              <a:endParaRPr lang="zh-CN" altLang="en-US" dirty="0">
                <a:solidFill>
                  <a:srgbClr val="0070C0"/>
                </a:solidFill>
              </a:endParaRPr>
            </a:p>
          </p:txBody>
        </p:sp>
        <p:sp>
          <p:nvSpPr>
            <p:cNvPr id="25" name="矩形 24"/>
            <p:cNvSpPr/>
            <p:nvPr/>
          </p:nvSpPr>
          <p:spPr bwMode="auto">
            <a:xfrm>
              <a:off x="894" y="2491"/>
              <a:ext cx="314" cy="199"/>
            </a:xfrm>
            <a:prstGeom prst="rect">
              <a:avLst/>
            </a:prstGeom>
            <a:noFill/>
            <a:ln w="6350" cap="flat" cmpd="sng" algn="ctr">
              <a:noFill/>
              <a:prstDash val="solid"/>
              <a:round/>
              <a:headEnd type="none" w="med" len="med"/>
              <a:tailEnd type="none" w="med" len="med"/>
            </a:ln>
            <a:effectLst/>
            <a:extLst/>
          </p:spPr>
          <p:txBody>
            <a:bodyPr anchor="ctr">
              <a:spAutoFit/>
            </a:bodyPr>
            <a:lstStyle/>
            <a:p>
              <a:pPr>
                <a:defRPr/>
              </a:pPr>
              <a:r>
                <a:rPr lang="en-US" altLang="zh-CN" dirty="0">
                  <a:solidFill>
                    <a:srgbClr val="0070C0"/>
                  </a:solidFill>
                </a:rPr>
                <a:t>13</a:t>
              </a:r>
              <a:endParaRPr lang="zh-CN" altLang="en-US" dirty="0">
                <a:solidFill>
                  <a:srgbClr val="0070C0"/>
                </a:solidFill>
              </a:endParaRPr>
            </a:p>
          </p:txBody>
        </p:sp>
        <p:sp>
          <p:nvSpPr>
            <p:cNvPr id="26" name="矩形 25"/>
            <p:cNvSpPr/>
            <p:nvPr/>
          </p:nvSpPr>
          <p:spPr bwMode="auto">
            <a:xfrm>
              <a:off x="984" y="3158"/>
              <a:ext cx="270" cy="199"/>
            </a:xfrm>
            <a:prstGeom prst="rect">
              <a:avLst/>
            </a:prstGeom>
            <a:noFill/>
            <a:ln w="6350" cap="flat" cmpd="sng" algn="ctr">
              <a:noFill/>
              <a:prstDash val="solid"/>
              <a:round/>
              <a:headEnd type="none" w="med" len="med"/>
              <a:tailEnd type="none" w="med" len="med"/>
            </a:ln>
            <a:effectLst/>
            <a:extLst/>
          </p:spPr>
          <p:txBody>
            <a:bodyPr anchor="ctr">
              <a:spAutoFit/>
            </a:bodyPr>
            <a:lstStyle/>
            <a:p>
              <a:pPr>
                <a:defRPr/>
              </a:pPr>
              <a:r>
                <a:rPr lang="en-US" altLang="zh-CN" dirty="0">
                  <a:solidFill>
                    <a:srgbClr val="0070C0"/>
                  </a:solidFill>
                </a:rPr>
                <a:t>2</a:t>
              </a:r>
              <a:endParaRPr lang="zh-CN" altLang="en-US" dirty="0">
                <a:solidFill>
                  <a:srgbClr val="0070C0"/>
                </a:solidFill>
              </a:endParaRPr>
            </a:p>
          </p:txBody>
        </p:sp>
        <p:sp>
          <p:nvSpPr>
            <p:cNvPr id="27" name="矩形 26"/>
            <p:cNvSpPr/>
            <p:nvPr/>
          </p:nvSpPr>
          <p:spPr bwMode="auto">
            <a:xfrm>
              <a:off x="939" y="3698"/>
              <a:ext cx="315" cy="199"/>
            </a:xfrm>
            <a:prstGeom prst="rect">
              <a:avLst/>
            </a:prstGeom>
            <a:noFill/>
            <a:ln w="6350" cap="flat" cmpd="sng" algn="ctr">
              <a:noFill/>
              <a:prstDash val="solid"/>
              <a:round/>
              <a:headEnd type="none" w="med" len="med"/>
              <a:tailEnd type="none" w="med" len="med"/>
            </a:ln>
            <a:effectLst/>
            <a:extLst/>
          </p:spPr>
          <p:txBody>
            <a:bodyPr anchor="ctr">
              <a:spAutoFit/>
            </a:bodyPr>
            <a:lstStyle/>
            <a:p>
              <a:pPr>
                <a:defRPr/>
              </a:pPr>
              <a:r>
                <a:rPr lang="en-US" altLang="zh-CN" dirty="0">
                  <a:solidFill>
                    <a:srgbClr val="0070C0"/>
                  </a:solidFill>
                </a:rPr>
                <a:t>15</a:t>
              </a:r>
              <a:endParaRPr lang="zh-CN" altLang="en-US" dirty="0">
                <a:solidFill>
                  <a:srgbClr val="0070C0"/>
                </a:solidFill>
              </a:endParaRPr>
            </a:p>
          </p:txBody>
        </p:sp>
        <p:sp>
          <p:nvSpPr>
            <p:cNvPr id="28" name="矩形 27"/>
            <p:cNvSpPr/>
            <p:nvPr/>
          </p:nvSpPr>
          <p:spPr bwMode="auto">
            <a:xfrm>
              <a:off x="759" y="1996"/>
              <a:ext cx="270" cy="199"/>
            </a:xfrm>
            <a:prstGeom prst="rect">
              <a:avLst/>
            </a:prstGeom>
            <a:noFill/>
            <a:ln w="6350" cap="flat" cmpd="sng" algn="ctr">
              <a:noFill/>
              <a:prstDash val="solid"/>
              <a:round/>
              <a:headEnd type="none" w="med" len="med"/>
              <a:tailEnd type="none" w="med" len="med"/>
            </a:ln>
            <a:effectLst/>
            <a:extLst/>
          </p:spPr>
          <p:txBody>
            <a:bodyPr anchor="ctr">
              <a:spAutoFit/>
            </a:bodyPr>
            <a:lstStyle/>
            <a:p>
              <a:pPr>
                <a:defRPr/>
              </a:pPr>
              <a:r>
                <a:rPr lang="en-US" altLang="zh-CN" dirty="0">
                  <a:solidFill>
                    <a:srgbClr val="0070C0"/>
                  </a:solidFill>
                </a:rPr>
                <a:t>3</a:t>
              </a:r>
              <a:endParaRPr lang="zh-CN" altLang="en-US" dirty="0">
                <a:solidFill>
                  <a:srgbClr val="0070C0"/>
                </a:solidFill>
              </a:endParaRPr>
            </a:p>
          </p:txBody>
        </p:sp>
        <p:sp>
          <p:nvSpPr>
            <p:cNvPr id="29" name="矩形 28"/>
            <p:cNvSpPr/>
            <p:nvPr/>
          </p:nvSpPr>
          <p:spPr bwMode="auto">
            <a:xfrm>
              <a:off x="759" y="1231"/>
              <a:ext cx="270" cy="199"/>
            </a:xfrm>
            <a:prstGeom prst="rect">
              <a:avLst/>
            </a:prstGeom>
            <a:noFill/>
            <a:ln w="6350" cap="flat" cmpd="sng" algn="ctr">
              <a:noFill/>
              <a:prstDash val="solid"/>
              <a:round/>
              <a:headEnd type="none" w="med" len="med"/>
              <a:tailEnd type="none" w="med" len="med"/>
            </a:ln>
            <a:effectLst/>
            <a:extLst/>
          </p:spPr>
          <p:txBody>
            <a:bodyPr anchor="ctr">
              <a:spAutoFit/>
            </a:bodyPr>
            <a:lstStyle/>
            <a:p>
              <a:pPr>
                <a:defRPr/>
              </a:pPr>
              <a:r>
                <a:rPr lang="en-US" altLang="zh-CN" dirty="0">
                  <a:solidFill>
                    <a:srgbClr val="0070C0"/>
                  </a:solidFill>
                </a:rPr>
                <a:t>9</a:t>
              </a:r>
              <a:endParaRPr lang="zh-CN" altLang="en-US" dirty="0">
                <a:solidFill>
                  <a:srgbClr val="0070C0"/>
                </a:solidFill>
              </a:endParaRPr>
            </a:p>
          </p:txBody>
        </p:sp>
        <p:sp>
          <p:nvSpPr>
            <p:cNvPr id="30" name="矩形 29"/>
            <p:cNvSpPr/>
            <p:nvPr/>
          </p:nvSpPr>
          <p:spPr bwMode="auto">
            <a:xfrm>
              <a:off x="1479" y="368"/>
              <a:ext cx="270" cy="199"/>
            </a:xfrm>
            <a:prstGeom prst="rect">
              <a:avLst/>
            </a:prstGeom>
            <a:noFill/>
            <a:ln w="6350" cap="flat" cmpd="sng" algn="ctr">
              <a:noFill/>
              <a:prstDash val="solid"/>
              <a:round/>
              <a:headEnd type="none" w="med" len="med"/>
              <a:tailEnd type="none" w="med" len="med"/>
            </a:ln>
            <a:effectLst/>
            <a:extLst/>
          </p:spPr>
          <p:txBody>
            <a:bodyPr anchor="ctr">
              <a:spAutoFit/>
            </a:bodyPr>
            <a:lstStyle/>
            <a:p>
              <a:pPr>
                <a:defRPr/>
              </a:pPr>
              <a:r>
                <a:rPr lang="en-US" altLang="zh-CN" dirty="0">
                  <a:solidFill>
                    <a:srgbClr val="0070C0"/>
                  </a:solidFill>
                </a:rPr>
                <a:t>5</a:t>
              </a:r>
              <a:endParaRPr lang="zh-CN" altLang="en-US" dirty="0">
                <a:solidFill>
                  <a:srgbClr val="0070C0"/>
                </a:solidFill>
              </a:endParaRPr>
            </a:p>
          </p:txBody>
        </p:sp>
        <p:sp>
          <p:nvSpPr>
            <p:cNvPr id="31" name="矩形 30"/>
            <p:cNvSpPr/>
            <p:nvPr/>
          </p:nvSpPr>
          <p:spPr bwMode="auto">
            <a:xfrm>
              <a:off x="759" y="503"/>
              <a:ext cx="315" cy="199"/>
            </a:xfrm>
            <a:prstGeom prst="rect">
              <a:avLst/>
            </a:prstGeom>
            <a:noFill/>
            <a:ln w="6350" cap="flat" cmpd="sng" algn="ctr">
              <a:noFill/>
              <a:prstDash val="solid"/>
              <a:round/>
              <a:headEnd type="none" w="med" len="med"/>
              <a:tailEnd type="none" w="med" len="med"/>
            </a:ln>
            <a:effectLst/>
            <a:extLst/>
          </p:spPr>
          <p:txBody>
            <a:bodyPr anchor="ctr">
              <a:spAutoFit/>
            </a:bodyPr>
            <a:lstStyle/>
            <a:p>
              <a:pPr>
                <a:defRPr/>
              </a:pPr>
              <a:r>
                <a:rPr lang="en-US" altLang="zh-CN" dirty="0">
                  <a:solidFill>
                    <a:srgbClr val="0070C0"/>
                  </a:solidFill>
                </a:rPr>
                <a:t>20</a:t>
              </a:r>
              <a:endParaRPr lang="zh-CN" altLang="en-US" dirty="0">
                <a:solidFill>
                  <a:srgbClr val="0070C0"/>
                </a:solidFill>
              </a:endParaRPr>
            </a:p>
          </p:txBody>
        </p:sp>
      </p:grpSp>
    </p:spTree>
    <p:extLst>
      <p:ext uri="{BB962C8B-B14F-4D97-AF65-F5344CB8AC3E}">
        <p14:creationId xmlns:p14="http://schemas.microsoft.com/office/powerpoint/2010/main" val="86361917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4" descr="43个基站截图—v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3501" y="1"/>
            <a:ext cx="9715500" cy="671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5" name="矩形 2"/>
          <p:cNvSpPr>
            <a:spLocks noChangeArrowheads="1"/>
          </p:cNvSpPr>
          <p:nvPr/>
        </p:nvSpPr>
        <p:spPr bwMode="auto">
          <a:xfrm>
            <a:off x="9810751" y="5273675"/>
            <a:ext cx="1047749" cy="369888"/>
          </a:xfrm>
          <a:prstGeom prst="rect">
            <a:avLst/>
          </a:prstGeom>
          <a:noFill/>
          <a:ln w="38100" algn="ctr">
            <a:solidFill>
              <a:srgbClr val="9900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endParaRPr lang="zh-CN" altLang="en-US">
              <a:solidFill>
                <a:srgbClr val="0070C0"/>
              </a:solidFill>
            </a:endParaRPr>
          </a:p>
        </p:txBody>
      </p:sp>
      <p:sp>
        <p:nvSpPr>
          <p:cNvPr id="23556" name="矩形 3"/>
          <p:cNvSpPr>
            <a:spLocks noChangeArrowheads="1"/>
          </p:cNvSpPr>
          <p:nvPr/>
        </p:nvSpPr>
        <p:spPr bwMode="auto">
          <a:xfrm>
            <a:off x="2000251" y="571500"/>
            <a:ext cx="1047749" cy="369888"/>
          </a:xfrm>
          <a:prstGeom prst="rect">
            <a:avLst/>
          </a:prstGeom>
          <a:noFill/>
          <a:ln w="38100" algn="ctr">
            <a:solidFill>
              <a:srgbClr val="9900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endParaRPr lang="zh-CN" altLang="en-US">
              <a:solidFill>
                <a:srgbClr val="0070C0"/>
              </a:solidFill>
            </a:endParaRPr>
          </a:p>
        </p:txBody>
      </p:sp>
      <p:sp>
        <p:nvSpPr>
          <p:cNvPr id="9" name="矩形 8"/>
          <p:cNvSpPr/>
          <p:nvPr/>
        </p:nvSpPr>
        <p:spPr bwMode="auto">
          <a:xfrm>
            <a:off x="5334001" y="2987675"/>
            <a:ext cx="571500" cy="369888"/>
          </a:xfrm>
          <a:prstGeom prst="rect">
            <a:avLst/>
          </a:prstGeom>
          <a:noFill/>
          <a:ln w="6350" cap="flat" cmpd="sng" algn="ctr">
            <a:noFill/>
            <a:prstDash val="solid"/>
            <a:round/>
            <a:headEnd type="none" w="med" len="med"/>
            <a:tailEnd type="none" w="med" len="med"/>
          </a:ln>
          <a:effectLst/>
          <a:extLst/>
        </p:spPr>
        <p:txBody>
          <a:bodyPr anchor="ctr">
            <a:spAutoFit/>
          </a:bodyPr>
          <a:lstStyle/>
          <a:p>
            <a:pPr>
              <a:defRPr/>
            </a:pPr>
            <a:r>
              <a:rPr lang="en-US" altLang="zh-CN" dirty="0">
                <a:solidFill>
                  <a:srgbClr val="0070C0"/>
                </a:solidFill>
              </a:rPr>
              <a:t>1</a:t>
            </a:r>
            <a:endParaRPr lang="zh-CN" altLang="en-US" dirty="0">
              <a:solidFill>
                <a:srgbClr val="0070C0"/>
              </a:solidFill>
            </a:endParaRPr>
          </a:p>
        </p:txBody>
      </p:sp>
      <p:sp>
        <p:nvSpPr>
          <p:cNvPr id="10" name="矩形 9"/>
          <p:cNvSpPr/>
          <p:nvPr/>
        </p:nvSpPr>
        <p:spPr bwMode="auto">
          <a:xfrm>
            <a:off x="4000501" y="3140075"/>
            <a:ext cx="666751" cy="369888"/>
          </a:xfrm>
          <a:prstGeom prst="rect">
            <a:avLst/>
          </a:prstGeom>
          <a:noFill/>
          <a:ln w="6350" cap="flat" cmpd="sng" algn="ctr">
            <a:noFill/>
            <a:prstDash val="solid"/>
            <a:round/>
            <a:headEnd type="none" w="med" len="med"/>
            <a:tailEnd type="none" w="med" len="med"/>
          </a:ln>
          <a:effectLst/>
          <a:extLst/>
        </p:spPr>
        <p:txBody>
          <a:bodyPr anchor="ctr">
            <a:spAutoFit/>
          </a:bodyPr>
          <a:lstStyle/>
          <a:p>
            <a:pPr>
              <a:defRPr/>
            </a:pPr>
            <a:r>
              <a:rPr lang="en-US" altLang="zh-CN" dirty="0">
                <a:solidFill>
                  <a:srgbClr val="0070C0"/>
                </a:solidFill>
              </a:rPr>
              <a:t>33</a:t>
            </a:r>
            <a:endParaRPr lang="zh-CN" altLang="en-US" dirty="0">
              <a:solidFill>
                <a:srgbClr val="0070C0"/>
              </a:solidFill>
            </a:endParaRPr>
          </a:p>
        </p:txBody>
      </p:sp>
      <p:sp>
        <p:nvSpPr>
          <p:cNvPr id="11" name="矩形 10"/>
          <p:cNvSpPr/>
          <p:nvPr/>
        </p:nvSpPr>
        <p:spPr bwMode="auto">
          <a:xfrm>
            <a:off x="3983567" y="1916114"/>
            <a:ext cx="666751" cy="369887"/>
          </a:xfrm>
          <a:prstGeom prst="rect">
            <a:avLst/>
          </a:prstGeom>
          <a:noFill/>
          <a:ln w="6350" cap="flat" cmpd="sng" algn="ctr">
            <a:noFill/>
            <a:prstDash val="solid"/>
            <a:round/>
            <a:headEnd type="none" w="med" len="med"/>
            <a:tailEnd type="none" w="med" len="med"/>
          </a:ln>
          <a:effectLst/>
          <a:extLst/>
        </p:spPr>
        <p:txBody>
          <a:bodyPr anchor="ctr">
            <a:spAutoFit/>
          </a:bodyPr>
          <a:lstStyle/>
          <a:p>
            <a:pPr>
              <a:defRPr/>
            </a:pPr>
            <a:r>
              <a:rPr lang="en-US" altLang="zh-CN" dirty="0">
                <a:solidFill>
                  <a:srgbClr val="0070C0"/>
                </a:solidFill>
              </a:rPr>
              <a:t>42</a:t>
            </a:r>
            <a:endParaRPr lang="zh-CN" altLang="en-US" dirty="0">
              <a:solidFill>
                <a:srgbClr val="0070C0"/>
              </a:solidFill>
            </a:endParaRPr>
          </a:p>
        </p:txBody>
      </p:sp>
      <p:sp>
        <p:nvSpPr>
          <p:cNvPr id="12" name="矩形 11"/>
          <p:cNvSpPr/>
          <p:nvPr/>
        </p:nvSpPr>
        <p:spPr bwMode="auto">
          <a:xfrm>
            <a:off x="4476751" y="4344989"/>
            <a:ext cx="666749" cy="369887"/>
          </a:xfrm>
          <a:prstGeom prst="rect">
            <a:avLst/>
          </a:prstGeom>
          <a:noFill/>
          <a:ln w="6350" cap="flat" cmpd="sng" algn="ctr">
            <a:noFill/>
            <a:prstDash val="solid"/>
            <a:round/>
            <a:headEnd type="none" w="med" len="med"/>
            <a:tailEnd type="none" w="med" len="med"/>
          </a:ln>
          <a:effectLst/>
          <a:extLst/>
        </p:spPr>
        <p:txBody>
          <a:bodyPr anchor="ctr">
            <a:spAutoFit/>
          </a:bodyPr>
          <a:lstStyle/>
          <a:p>
            <a:pPr>
              <a:defRPr/>
            </a:pPr>
            <a:r>
              <a:rPr lang="en-US" altLang="zh-CN" dirty="0">
                <a:solidFill>
                  <a:srgbClr val="0070C0"/>
                </a:solidFill>
              </a:rPr>
              <a:t>23</a:t>
            </a:r>
            <a:endParaRPr lang="zh-CN" altLang="en-US" dirty="0">
              <a:solidFill>
                <a:srgbClr val="0070C0"/>
              </a:solidFill>
            </a:endParaRPr>
          </a:p>
        </p:txBody>
      </p:sp>
      <p:sp>
        <p:nvSpPr>
          <p:cNvPr id="13" name="矩形 12"/>
          <p:cNvSpPr/>
          <p:nvPr/>
        </p:nvSpPr>
        <p:spPr bwMode="auto">
          <a:xfrm>
            <a:off x="2952751" y="3987800"/>
            <a:ext cx="666749" cy="369888"/>
          </a:xfrm>
          <a:prstGeom prst="rect">
            <a:avLst/>
          </a:prstGeom>
          <a:noFill/>
          <a:ln w="6350" cap="flat" cmpd="sng" algn="ctr">
            <a:noFill/>
            <a:prstDash val="solid"/>
            <a:round/>
            <a:headEnd type="none" w="med" len="med"/>
            <a:tailEnd type="none" w="med" len="med"/>
          </a:ln>
          <a:effectLst/>
          <a:extLst/>
        </p:spPr>
        <p:txBody>
          <a:bodyPr anchor="ctr">
            <a:spAutoFit/>
          </a:bodyPr>
          <a:lstStyle/>
          <a:p>
            <a:pPr>
              <a:defRPr/>
            </a:pPr>
            <a:r>
              <a:rPr lang="en-US" altLang="zh-CN" dirty="0">
                <a:solidFill>
                  <a:srgbClr val="0070C0"/>
                </a:solidFill>
              </a:rPr>
              <a:t>27</a:t>
            </a:r>
            <a:endParaRPr lang="zh-CN" altLang="en-US" dirty="0">
              <a:solidFill>
                <a:srgbClr val="0070C0"/>
              </a:solidFill>
            </a:endParaRPr>
          </a:p>
        </p:txBody>
      </p:sp>
      <p:sp>
        <p:nvSpPr>
          <p:cNvPr id="14" name="矩形 13"/>
          <p:cNvSpPr/>
          <p:nvPr/>
        </p:nvSpPr>
        <p:spPr bwMode="auto">
          <a:xfrm>
            <a:off x="2571751" y="2357439"/>
            <a:ext cx="571500" cy="369887"/>
          </a:xfrm>
          <a:prstGeom prst="rect">
            <a:avLst/>
          </a:prstGeom>
          <a:noFill/>
          <a:ln w="6350" cap="flat" cmpd="sng" algn="ctr">
            <a:noFill/>
            <a:prstDash val="solid"/>
            <a:round/>
            <a:headEnd type="none" w="med" len="med"/>
            <a:tailEnd type="none" w="med" len="med"/>
          </a:ln>
          <a:effectLst/>
          <a:extLst/>
        </p:spPr>
        <p:txBody>
          <a:bodyPr anchor="ctr">
            <a:spAutoFit/>
          </a:bodyPr>
          <a:lstStyle/>
          <a:p>
            <a:pPr>
              <a:defRPr/>
            </a:pPr>
            <a:r>
              <a:rPr lang="en-US" altLang="zh-CN" dirty="0">
                <a:solidFill>
                  <a:srgbClr val="0070C0"/>
                </a:solidFill>
              </a:rPr>
              <a:t>4</a:t>
            </a:r>
            <a:endParaRPr lang="zh-CN" altLang="en-US" dirty="0">
              <a:solidFill>
                <a:srgbClr val="0070C0"/>
              </a:solidFill>
            </a:endParaRPr>
          </a:p>
        </p:txBody>
      </p:sp>
      <p:sp>
        <p:nvSpPr>
          <p:cNvPr id="15" name="矩形 14"/>
          <p:cNvSpPr/>
          <p:nvPr/>
        </p:nvSpPr>
        <p:spPr bwMode="auto">
          <a:xfrm>
            <a:off x="1047751" y="2273300"/>
            <a:ext cx="666749" cy="369888"/>
          </a:xfrm>
          <a:prstGeom prst="rect">
            <a:avLst/>
          </a:prstGeom>
          <a:noFill/>
          <a:ln w="6350" cap="flat" cmpd="sng" algn="ctr">
            <a:noFill/>
            <a:prstDash val="solid"/>
            <a:round/>
            <a:headEnd type="none" w="med" len="med"/>
            <a:tailEnd type="none" w="med" len="med"/>
          </a:ln>
          <a:effectLst/>
          <a:extLst/>
        </p:spPr>
        <p:txBody>
          <a:bodyPr anchor="ctr">
            <a:spAutoFit/>
          </a:bodyPr>
          <a:lstStyle/>
          <a:p>
            <a:pPr>
              <a:defRPr/>
            </a:pPr>
            <a:r>
              <a:rPr lang="en-US" altLang="zh-CN" dirty="0">
                <a:solidFill>
                  <a:srgbClr val="0070C0"/>
                </a:solidFill>
              </a:rPr>
              <a:t>40</a:t>
            </a:r>
            <a:endParaRPr lang="zh-CN" altLang="en-US" dirty="0">
              <a:solidFill>
                <a:srgbClr val="0070C0"/>
              </a:solidFill>
            </a:endParaRPr>
          </a:p>
        </p:txBody>
      </p:sp>
      <p:sp>
        <p:nvSpPr>
          <p:cNvPr id="16" name="矩形 15"/>
          <p:cNvSpPr/>
          <p:nvPr/>
        </p:nvSpPr>
        <p:spPr bwMode="auto">
          <a:xfrm>
            <a:off x="1905001" y="1857375"/>
            <a:ext cx="666751" cy="369888"/>
          </a:xfrm>
          <a:prstGeom prst="rect">
            <a:avLst/>
          </a:prstGeom>
          <a:noFill/>
          <a:ln w="6350" cap="flat" cmpd="sng" algn="ctr">
            <a:noFill/>
            <a:prstDash val="solid"/>
            <a:round/>
            <a:headEnd type="none" w="med" len="med"/>
            <a:tailEnd type="none" w="med" len="med"/>
          </a:ln>
          <a:effectLst/>
          <a:extLst/>
        </p:spPr>
        <p:txBody>
          <a:bodyPr anchor="ctr">
            <a:spAutoFit/>
          </a:bodyPr>
          <a:lstStyle/>
          <a:p>
            <a:pPr>
              <a:defRPr/>
            </a:pPr>
            <a:r>
              <a:rPr lang="en-US" altLang="zh-CN" dirty="0">
                <a:solidFill>
                  <a:srgbClr val="0070C0"/>
                </a:solidFill>
              </a:rPr>
              <a:t>29</a:t>
            </a:r>
            <a:endParaRPr lang="zh-CN" altLang="en-US" dirty="0">
              <a:solidFill>
                <a:srgbClr val="0070C0"/>
              </a:solidFill>
            </a:endParaRPr>
          </a:p>
        </p:txBody>
      </p:sp>
      <p:sp>
        <p:nvSpPr>
          <p:cNvPr id="17" name="矩形 16"/>
          <p:cNvSpPr/>
          <p:nvPr/>
        </p:nvSpPr>
        <p:spPr bwMode="auto">
          <a:xfrm>
            <a:off x="1047751" y="3987800"/>
            <a:ext cx="666749" cy="369888"/>
          </a:xfrm>
          <a:prstGeom prst="rect">
            <a:avLst/>
          </a:prstGeom>
          <a:noFill/>
          <a:ln w="6350" cap="flat" cmpd="sng" algn="ctr">
            <a:noFill/>
            <a:prstDash val="solid"/>
            <a:round/>
            <a:headEnd type="none" w="med" len="med"/>
            <a:tailEnd type="none" w="med" len="med"/>
          </a:ln>
          <a:effectLst/>
          <a:extLst/>
        </p:spPr>
        <p:txBody>
          <a:bodyPr anchor="ctr">
            <a:spAutoFit/>
          </a:bodyPr>
          <a:lstStyle/>
          <a:p>
            <a:pPr>
              <a:defRPr/>
            </a:pPr>
            <a:r>
              <a:rPr lang="en-US" altLang="zh-CN" dirty="0">
                <a:solidFill>
                  <a:srgbClr val="0070C0"/>
                </a:solidFill>
              </a:rPr>
              <a:t>22</a:t>
            </a:r>
            <a:endParaRPr lang="zh-CN" altLang="en-US" dirty="0">
              <a:solidFill>
                <a:srgbClr val="0070C0"/>
              </a:solidFill>
            </a:endParaRPr>
          </a:p>
        </p:txBody>
      </p:sp>
      <p:sp>
        <p:nvSpPr>
          <p:cNvPr id="18" name="矩形 17"/>
          <p:cNvSpPr/>
          <p:nvPr/>
        </p:nvSpPr>
        <p:spPr bwMode="auto">
          <a:xfrm>
            <a:off x="2190751" y="5500689"/>
            <a:ext cx="666749" cy="369887"/>
          </a:xfrm>
          <a:prstGeom prst="rect">
            <a:avLst/>
          </a:prstGeom>
          <a:noFill/>
          <a:ln w="6350" cap="flat" cmpd="sng" algn="ctr">
            <a:noFill/>
            <a:prstDash val="solid"/>
            <a:round/>
            <a:headEnd type="none" w="med" len="med"/>
            <a:tailEnd type="none" w="med" len="med"/>
          </a:ln>
          <a:effectLst/>
          <a:extLst/>
        </p:spPr>
        <p:txBody>
          <a:bodyPr anchor="ctr">
            <a:spAutoFit/>
          </a:bodyPr>
          <a:lstStyle/>
          <a:p>
            <a:pPr>
              <a:defRPr/>
            </a:pPr>
            <a:r>
              <a:rPr lang="en-US" altLang="zh-CN" dirty="0">
                <a:solidFill>
                  <a:srgbClr val="0070C0"/>
                </a:solidFill>
              </a:rPr>
              <a:t>13</a:t>
            </a:r>
            <a:endParaRPr lang="zh-CN" altLang="en-US" dirty="0">
              <a:solidFill>
                <a:srgbClr val="0070C0"/>
              </a:solidFill>
            </a:endParaRPr>
          </a:p>
        </p:txBody>
      </p:sp>
      <p:sp>
        <p:nvSpPr>
          <p:cNvPr id="19" name="矩形 18"/>
          <p:cNvSpPr/>
          <p:nvPr/>
        </p:nvSpPr>
        <p:spPr bwMode="auto">
          <a:xfrm>
            <a:off x="1047751" y="6345239"/>
            <a:ext cx="666749" cy="369887"/>
          </a:xfrm>
          <a:prstGeom prst="rect">
            <a:avLst/>
          </a:prstGeom>
          <a:noFill/>
          <a:ln w="6350" cap="flat" cmpd="sng" algn="ctr">
            <a:noFill/>
            <a:prstDash val="solid"/>
            <a:round/>
            <a:headEnd type="none" w="med" len="med"/>
            <a:tailEnd type="none" w="med" len="med"/>
          </a:ln>
          <a:effectLst/>
          <a:extLst/>
        </p:spPr>
        <p:txBody>
          <a:bodyPr anchor="ctr">
            <a:spAutoFit/>
          </a:bodyPr>
          <a:lstStyle/>
          <a:p>
            <a:pPr>
              <a:defRPr/>
            </a:pPr>
            <a:r>
              <a:rPr lang="en-US" altLang="zh-CN" dirty="0">
                <a:solidFill>
                  <a:srgbClr val="0070C0"/>
                </a:solidFill>
              </a:rPr>
              <a:t>20</a:t>
            </a:r>
            <a:endParaRPr lang="zh-CN" altLang="en-US" dirty="0">
              <a:solidFill>
                <a:srgbClr val="0070C0"/>
              </a:solidFill>
            </a:endParaRPr>
          </a:p>
        </p:txBody>
      </p:sp>
      <p:sp>
        <p:nvSpPr>
          <p:cNvPr id="20" name="矩形 19"/>
          <p:cNvSpPr/>
          <p:nvPr/>
        </p:nvSpPr>
        <p:spPr bwMode="auto">
          <a:xfrm>
            <a:off x="2667000" y="6488114"/>
            <a:ext cx="762000" cy="369887"/>
          </a:xfrm>
          <a:prstGeom prst="rect">
            <a:avLst/>
          </a:prstGeom>
          <a:noFill/>
          <a:ln w="6350" cap="flat" cmpd="sng" algn="ctr">
            <a:noFill/>
            <a:prstDash val="solid"/>
            <a:round/>
            <a:headEnd type="none" w="med" len="med"/>
            <a:tailEnd type="none" w="med" len="med"/>
          </a:ln>
          <a:effectLst/>
          <a:extLst/>
        </p:spPr>
        <p:txBody>
          <a:bodyPr anchor="ctr">
            <a:spAutoFit/>
          </a:bodyPr>
          <a:lstStyle/>
          <a:p>
            <a:pPr>
              <a:defRPr/>
            </a:pPr>
            <a:r>
              <a:rPr lang="en-US" altLang="zh-CN" dirty="0">
                <a:solidFill>
                  <a:srgbClr val="0070C0"/>
                </a:solidFill>
              </a:rPr>
              <a:t>24</a:t>
            </a:r>
            <a:endParaRPr lang="zh-CN" altLang="en-US" dirty="0">
              <a:solidFill>
                <a:srgbClr val="0070C0"/>
              </a:solidFill>
            </a:endParaRPr>
          </a:p>
        </p:txBody>
      </p:sp>
      <p:sp>
        <p:nvSpPr>
          <p:cNvPr id="21" name="矩形 20"/>
          <p:cNvSpPr/>
          <p:nvPr/>
        </p:nvSpPr>
        <p:spPr bwMode="auto">
          <a:xfrm>
            <a:off x="4286251" y="6500814"/>
            <a:ext cx="571500" cy="369887"/>
          </a:xfrm>
          <a:prstGeom prst="rect">
            <a:avLst/>
          </a:prstGeom>
          <a:noFill/>
          <a:ln w="6350" cap="flat" cmpd="sng" algn="ctr">
            <a:noFill/>
            <a:prstDash val="solid"/>
            <a:round/>
            <a:headEnd type="none" w="med" len="med"/>
            <a:tailEnd type="none" w="med" len="med"/>
          </a:ln>
          <a:effectLst/>
          <a:extLst/>
        </p:spPr>
        <p:txBody>
          <a:bodyPr anchor="ctr">
            <a:spAutoFit/>
          </a:bodyPr>
          <a:lstStyle/>
          <a:p>
            <a:pPr>
              <a:defRPr/>
            </a:pPr>
            <a:r>
              <a:rPr lang="en-US" altLang="zh-CN" dirty="0">
                <a:solidFill>
                  <a:srgbClr val="0070C0"/>
                </a:solidFill>
              </a:rPr>
              <a:t>11</a:t>
            </a:r>
            <a:endParaRPr lang="zh-CN" altLang="en-US" dirty="0">
              <a:solidFill>
                <a:srgbClr val="0070C0"/>
              </a:solidFill>
            </a:endParaRPr>
          </a:p>
        </p:txBody>
      </p:sp>
      <p:sp>
        <p:nvSpPr>
          <p:cNvPr id="22" name="矩形 21"/>
          <p:cNvSpPr/>
          <p:nvPr/>
        </p:nvSpPr>
        <p:spPr bwMode="auto">
          <a:xfrm>
            <a:off x="4286251" y="5214939"/>
            <a:ext cx="666749" cy="369887"/>
          </a:xfrm>
          <a:prstGeom prst="rect">
            <a:avLst/>
          </a:prstGeom>
          <a:noFill/>
          <a:ln w="6350" cap="flat" cmpd="sng" algn="ctr">
            <a:noFill/>
            <a:prstDash val="solid"/>
            <a:round/>
            <a:headEnd type="none" w="med" len="med"/>
            <a:tailEnd type="none" w="med" len="med"/>
          </a:ln>
          <a:effectLst/>
          <a:extLst/>
        </p:spPr>
        <p:txBody>
          <a:bodyPr anchor="ctr">
            <a:spAutoFit/>
          </a:bodyPr>
          <a:lstStyle/>
          <a:p>
            <a:pPr>
              <a:defRPr/>
            </a:pPr>
            <a:r>
              <a:rPr lang="en-US" altLang="zh-CN" dirty="0">
                <a:solidFill>
                  <a:srgbClr val="0070C0"/>
                </a:solidFill>
              </a:rPr>
              <a:t>12</a:t>
            </a:r>
            <a:endParaRPr lang="zh-CN" altLang="en-US" dirty="0">
              <a:solidFill>
                <a:srgbClr val="0070C0"/>
              </a:solidFill>
            </a:endParaRPr>
          </a:p>
        </p:txBody>
      </p:sp>
      <p:sp>
        <p:nvSpPr>
          <p:cNvPr id="23" name="矩形 22"/>
          <p:cNvSpPr/>
          <p:nvPr/>
        </p:nvSpPr>
        <p:spPr bwMode="auto">
          <a:xfrm>
            <a:off x="3462867" y="5786439"/>
            <a:ext cx="666751" cy="369887"/>
          </a:xfrm>
          <a:prstGeom prst="rect">
            <a:avLst/>
          </a:prstGeom>
          <a:noFill/>
          <a:ln w="6350" cap="flat" cmpd="sng" algn="ctr">
            <a:noFill/>
            <a:prstDash val="solid"/>
            <a:round/>
            <a:headEnd type="none" w="med" len="med"/>
            <a:tailEnd type="none" w="med" len="med"/>
          </a:ln>
          <a:effectLst/>
          <a:extLst/>
        </p:spPr>
        <p:txBody>
          <a:bodyPr anchor="ctr">
            <a:spAutoFit/>
          </a:bodyPr>
          <a:lstStyle/>
          <a:p>
            <a:pPr>
              <a:defRPr/>
            </a:pPr>
            <a:r>
              <a:rPr lang="en-US" altLang="zh-CN" dirty="0">
                <a:solidFill>
                  <a:srgbClr val="0070C0"/>
                </a:solidFill>
              </a:rPr>
              <a:t>36</a:t>
            </a:r>
            <a:endParaRPr lang="zh-CN" altLang="en-US" dirty="0">
              <a:solidFill>
                <a:srgbClr val="0070C0"/>
              </a:solidFill>
            </a:endParaRPr>
          </a:p>
        </p:txBody>
      </p:sp>
      <p:sp>
        <p:nvSpPr>
          <p:cNvPr id="24" name="矩形 23"/>
          <p:cNvSpPr/>
          <p:nvPr/>
        </p:nvSpPr>
        <p:spPr bwMode="auto">
          <a:xfrm>
            <a:off x="5905500" y="6345239"/>
            <a:ext cx="666751" cy="369887"/>
          </a:xfrm>
          <a:prstGeom prst="rect">
            <a:avLst/>
          </a:prstGeom>
          <a:noFill/>
          <a:ln w="6350" cap="flat" cmpd="sng" algn="ctr">
            <a:noFill/>
            <a:prstDash val="solid"/>
            <a:round/>
            <a:headEnd type="none" w="med" len="med"/>
            <a:tailEnd type="none" w="med" len="med"/>
          </a:ln>
          <a:effectLst/>
          <a:extLst/>
        </p:spPr>
        <p:txBody>
          <a:bodyPr anchor="ctr">
            <a:spAutoFit/>
          </a:bodyPr>
          <a:lstStyle/>
          <a:p>
            <a:pPr>
              <a:defRPr/>
            </a:pPr>
            <a:r>
              <a:rPr lang="en-US" altLang="zh-CN" dirty="0">
                <a:solidFill>
                  <a:srgbClr val="0070C0"/>
                </a:solidFill>
              </a:rPr>
              <a:t>38</a:t>
            </a:r>
            <a:endParaRPr lang="zh-CN" altLang="en-US" dirty="0">
              <a:solidFill>
                <a:srgbClr val="0070C0"/>
              </a:solidFill>
            </a:endParaRPr>
          </a:p>
        </p:txBody>
      </p:sp>
      <p:sp>
        <p:nvSpPr>
          <p:cNvPr id="25" name="矩形 24"/>
          <p:cNvSpPr/>
          <p:nvPr/>
        </p:nvSpPr>
        <p:spPr bwMode="auto">
          <a:xfrm>
            <a:off x="6762751" y="6497639"/>
            <a:ext cx="666749" cy="369887"/>
          </a:xfrm>
          <a:prstGeom prst="rect">
            <a:avLst/>
          </a:prstGeom>
          <a:noFill/>
          <a:ln w="6350" cap="flat" cmpd="sng" algn="ctr">
            <a:noFill/>
            <a:prstDash val="solid"/>
            <a:round/>
            <a:headEnd type="none" w="med" len="med"/>
            <a:tailEnd type="none" w="med" len="med"/>
          </a:ln>
          <a:effectLst/>
          <a:extLst/>
        </p:spPr>
        <p:txBody>
          <a:bodyPr anchor="ctr">
            <a:spAutoFit/>
          </a:bodyPr>
          <a:lstStyle/>
          <a:p>
            <a:pPr>
              <a:defRPr/>
            </a:pPr>
            <a:r>
              <a:rPr lang="en-US" altLang="zh-CN" dirty="0">
                <a:solidFill>
                  <a:srgbClr val="0070C0"/>
                </a:solidFill>
              </a:rPr>
              <a:t>10</a:t>
            </a:r>
            <a:endParaRPr lang="zh-CN" altLang="en-US" dirty="0">
              <a:solidFill>
                <a:srgbClr val="0070C0"/>
              </a:solidFill>
            </a:endParaRPr>
          </a:p>
        </p:txBody>
      </p:sp>
      <p:sp>
        <p:nvSpPr>
          <p:cNvPr id="26" name="矩形 25"/>
          <p:cNvSpPr/>
          <p:nvPr/>
        </p:nvSpPr>
        <p:spPr bwMode="auto">
          <a:xfrm>
            <a:off x="7143751" y="5273675"/>
            <a:ext cx="571500" cy="369888"/>
          </a:xfrm>
          <a:prstGeom prst="rect">
            <a:avLst/>
          </a:prstGeom>
          <a:noFill/>
          <a:ln w="6350" cap="flat" cmpd="sng" algn="ctr">
            <a:noFill/>
            <a:prstDash val="solid"/>
            <a:round/>
            <a:headEnd type="none" w="med" len="med"/>
            <a:tailEnd type="none" w="med" len="med"/>
          </a:ln>
          <a:effectLst/>
          <a:extLst/>
        </p:spPr>
        <p:txBody>
          <a:bodyPr anchor="ctr">
            <a:spAutoFit/>
          </a:bodyPr>
          <a:lstStyle/>
          <a:p>
            <a:pPr>
              <a:defRPr/>
            </a:pPr>
            <a:r>
              <a:rPr lang="en-US" altLang="zh-CN" dirty="0">
                <a:solidFill>
                  <a:srgbClr val="0070C0"/>
                </a:solidFill>
              </a:rPr>
              <a:t>7</a:t>
            </a:r>
            <a:endParaRPr lang="zh-CN" altLang="en-US" dirty="0">
              <a:solidFill>
                <a:srgbClr val="0070C0"/>
              </a:solidFill>
            </a:endParaRPr>
          </a:p>
        </p:txBody>
      </p:sp>
      <p:sp>
        <p:nvSpPr>
          <p:cNvPr id="27" name="矩形 26"/>
          <p:cNvSpPr/>
          <p:nvPr/>
        </p:nvSpPr>
        <p:spPr bwMode="auto">
          <a:xfrm>
            <a:off x="8763001" y="5916614"/>
            <a:ext cx="666751" cy="369887"/>
          </a:xfrm>
          <a:prstGeom prst="rect">
            <a:avLst/>
          </a:prstGeom>
          <a:noFill/>
          <a:ln w="6350" cap="flat" cmpd="sng" algn="ctr">
            <a:noFill/>
            <a:prstDash val="solid"/>
            <a:round/>
            <a:headEnd type="none" w="med" len="med"/>
            <a:tailEnd type="none" w="med" len="med"/>
          </a:ln>
          <a:effectLst/>
          <a:extLst/>
        </p:spPr>
        <p:txBody>
          <a:bodyPr anchor="ctr">
            <a:spAutoFit/>
          </a:bodyPr>
          <a:lstStyle/>
          <a:p>
            <a:pPr>
              <a:defRPr/>
            </a:pPr>
            <a:r>
              <a:rPr lang="en-US" altLang="zh-CN" dirty="0">
                <a:solidFill>
                  <a:srgbClr val="0070C0"/>
                </a:solidFill>
              </a:rPr>
              <a:t>39</a:t>
            </a:r>
            <a:endParaRPr lang="zh-CN" altLang="en-US" dirty="0">
              <a:solidFill>
                <a:srgbClr val="0070C0"/>
              </a:solidFill>
            </a:endParaRPr>
          </a:p>
        </p:txBody>
      </p:sp>
      <p:sp>
        <p:nvSpPr>
          <p:cNvPr id="28" name="矩形 27"/>
          <p:cNvSpPr/>
          <p:nvPr/>
        </p:nvSpPr>
        <p:spPr bwMode="auto">
          <a:xfrm>
            <a:off x="10287001" y="5286375"/>
            <a:ext cx="571500" cy="369888"/>
          </a:xfrm>
          <a:prstGeom prst="rect">
            <a:avLst/>
          </a:prstGeom>
          <a:noFill/>
          <a:ln w="6350" cap="flat" cmpd="sng" algn="ctr">
            <a:noFill/>
            <a:prstDash val="solid"/>
            <a:round/>
            <a:headEnd type="none" w="med" len="med"/>
            <a:tailEnd type="none" w="med" len="med"/>
          </a:ln>
          <a:effectLst/>
          <a:extLst/>
        </p:spPr>
        <p:txBody>
          <a:bodyPr anchor="ctr">
            <a:spAutoFit/>
          </a:bodyPr>
          <a:lstStyle/>
          <a:p>
            <a:pPr>
              <a:defRPr/>
            </a:pPr>
            <a:r>
              <a:rPr lang="en-US" altLang="zh-CN" dirty="0">
                <a:solidFill>
                  <a:srgbClr val="0070C0"/>
                </a:solidFill>
              </a:rPr>
              <a:t>3</a:t>
            </a:r>
            <a:endParaRPr lang="zh-CN" altLang="en-US" dirty="0">
              <a:solidFill>
                <a:srgbClr val="0070C0"/>
              </a:solidFill>
            </a:endParaRPr>
          </a:p>
        </p:txBody>
      </p:sp>
      <p:sp>
        <p:nvSpPr>
          <p:cNvPr id="29" name="矩形 28"/>
          <p:cNvSpPr/>
          <p:nvPr/>
        </p:nvSpPr>
        <p:spPr bwMode="auto">
          <a:xfrm>
            <a:off x="9429751" y="4344989"/>
            <a:ext cx="666749" cy="369887"/>
          </a:xfrm>
          <a:prstGeom prst="rect">
            <a:avLst/>
          </a:prstGeom>
          <a:noFill/>
          <a:ln w="6350" cap="flat" cmpd="sng" algn="ctr">
            <a:noFill/>
            <a:prstDash val="solid"/>
            <a:round/>
            <a:headEnd type="none" w="med" len="med"/>
            <a:tailEnd type="none" w="med" len="med"/>
          </a:ln>
          <a:effectLst/>
          <a:extLst/>
        </p:spPr>
        <p:txBody>
          <a:bodyPr anchor="ctr">
            <a:spAutoFit/>
          </a:bodyPr>
          <a:lstStyle/>
          <a:p>
            <a:pPr>
              <a:defRPr/>
            </a:pPr>
            <a:r>
              <a:rPr lang="en-US" altLang="zh-CN" dirty="0">
                <a:solidFill>
                  <a:srgbClr val="0070C0"/>
                </a:solidFill>
              </a:rPr>
              <a:t>17</a:t>
            </a:r>
            <a:endParaRPr lang="zh-CN" altLang="en-US" dirty="0">
              <a:solidFill>
                <a:srgbClr val="0070C0"/>
              </a:solidFill>
            </a:endParaRPr>
          </a:p>
        </p:txBody>
      </p:sp>
      <p:sp>
        <p:nvSpPr>
          <p:cNvPr id="30" name="矩形 29"/>
          <p:cNvSpPr/>
          <p:nvPr/>
        </p:nvSpPr>
        <p:spPr bwMode="auto">
          <a:xfrm>
            <a:off x="5048251" y="5715000"/>
            <a:ext cx="666749" cy="369888"/>
          </a:xfrm>
          <a:prstGeom prst="rect">
            <a:avLst/>
          </a:prstGeom>
          <a:noFill/>
          <a:ln w="6350" cap="flat" cmpd="sng" algn="ctr">
            <a:noFill/>
            <a:prstDash val="solid"/>
            <a:round/>
            <a:headEnd type="none" w="med" len="med"/>
            <a:tailEnd type="none" w="med" len="med"/>
          </a:ln>
          <a:effectLst/>
          <a:extLst/>
        </p:spPr>
        <p:txBody>
          <a:bodyPr anchor="ctr">
            <a:spAutoFit/>
          </a:bodyPr>
          <a:lstStyle/>
          <a:p>
            <a:pPr>
              <a:defRPr/>
            </a:pPr>
            <a:r>
              <a:rPr lang="en-US" altLang="zh-CN" dirty="0">
                <a:solidFill>
                  <a:srgbClr val="0070C0"/>
                </a:solidFill>
              </a:rPr>
              <a:t>15</a:t>
            </a:r>
            <a:endParaRPr lang="zh-CN" altLang="en-US" dirty="0">
              <a:solidFill>
                <a:srgbClr val="0070C0"/>
              </a:solidFill>
            </a:endParaRPr>
          </a:p>
        </p:txBody>
      </p:sp>
      <p:sp>
        <p:nvSpPr>
          <p:cNvPr id="31" name="矩形 30"/>
          <p:cNvSpPr/>
          <p:nvPr/>
        </p:nvSpPr>
        <p:spPr bwMode="auto">
          <a:xfrm>
            <a:off x="6000751" y="4000500"/>
            <a:ext cx="666749" cy="369888"/>
          </a:xfrm>
          <a:prstGeom prst="rect">
            <a:avLst/>
          </a:prstGeom>
          <a:noFill/>
          <a:ln w="6350" cap="flat" cmpd="sng" algn="ctr">
            <a:noFill/>
            <a:prstDash val="solid"/>
            <a:round/>
            <a:headEnd type="none" w="med" len="med"/>
            <a:tailEnd type="none" w="med" len="med"/>
          </a:ln>
          <a:effectLst/>
          <a:extLst/>
        </p:spPr>
        <p:txBody>
          <a:bodyPr anchor="ctr">
            <a:spAutoFit/>
          </a:bodyPr>
          <a:lstStyle/>
          <a:p>
            <a:pPr>
              <a:defRPr/>
            </a:pPr>
            <a:r>
              <a:rPr lang="en-US" altLang="zh-CN" dirty="0">
                <a:solidFill>
                  <a:srgbClr val="0070C0"/>
                </a:solidFill>
              </a:rPr>
              <a:t>30</a:t>
            </a:r>
            <a:endParaRPr lang="zh-CN" altLang="en-US" dirty="0">
              <a:solidFill>
                <a:srgbClr val="0070C0"/>
              </a:solidFill>
            </a:endParaRPr>
          </a:p>
        </p:txBody>
      </p:sp>
      <p:sp>
        <p:nvSpPr>
          <p:cNvPr id="32" name="矩形 31"/>
          <p:cNvSpPr/>
          <p:nvPr/>
        </p:nvSpPr>
        <p:spPr bwMode="auto">
          <a:xfrm>
            <a:off x="6000751" y="5202239"/>
            <a:ext cx="571500" cy="369887"/>
          </a:xfrm>
          <a:prstGeom prst="rect">
            <a:avLst/>
          </a:prstGeom>
          <a:noFill/>
          <a:ln w="6350" cap="flat" cmpd="sng" algn="ctr">
            <a:noFill/>
            <a:prstDash val="solid"/>
            <a:round/>
            <a:headEnd type="none" w="med" len="med"/>
            <a:tailEnd type="none" w="med" len="med"/>
          </a:ln>
          <a:effectLst/>
          <a:extLst/>
        </p:spPr>
        <p:txBody>
          <a:bodyPr anchor="ctr">
            <a:spAutoFit/>
          </a:bodyPr>
          <a:lstStyle/>
          <a:p>
            <a:pPr>
              <a:defRPr/>
            </a:pPr>
            <a:r>
              <a:rPr lang="en-US" altLang="zh-CN" dirty="0">
                <a:solidFill>
                  <a:srgbClr val="0070C0"/>
                </a:solidFill>
              </a:rPr>
              <a:t>9</a:t>
            </a:r>
            <a:endParaRPr lang="zh-CN" altLang="en-US" dirty="0">
              <a:solidFill>
                <a:srgbClr val="0070C0"/>
              </a:solidFill>
            </a:endParaRPr>
          </a:p>
        </p:txBody>
      </p:sp>
      <p:sp>
        <p:nvSpPr>
          <p:cNvPr id="33" name="矩形 32"/>
          <p:cNvSpPr/>
          <p:nvPr/>
        </p:nvSpPr>
        <p:spPr bwMode="auto">
          <a:xfrm>
            <a:off x="7334251" y="3786189"/>
            <a:ext cx="571500" cy="369887"/>
          </a:xfrm>
          <a:prstGeom prst="rect">
            <a:avLst/>
          </a:prstGeom>
          <a:noFill/>
          <a:ln w="6350" cap="flat" cmpd="sng" algn="ctr">
            <a:noFill/>
            <a:prstDash val="solid"/>
            <a:round/>
            <a:headEnd type="none" w="med" len="med"/>
            <a:tailEnd type="none" w="med" len="med"/>
          </a:ln>
          <a:effectLst/>
          <a:extLst/>
        </p:spPr>
        <p:txBody>
          <a:bodyPr anchor="ctr">
            <a:spAutoFit/>
          </a:bodyPr>
          <a:lstStyle/>
          <a:p>
            <a:pPr>
              <a:defRPr/>
            </a:pPr>
            <a:r>
              <a:rPr lang="en-US" altLang="zh-CN" dirty="0">
                <a:solidFill>
                  <a:srgbClr val="0070C0"/>
                </a:solidFill>
              </a:rPr>
              <a:t>8</a:t>
            </a:r>
            <a:endParaRPr lang="zh-CN" altLang="en-US" dirty="0">
              <a:solidFill>
                <a:srgbClr val="0070C0"/>
              </a:solidFill>
            </a:endParaRPr>
          </a:p>
        </p:txBody>
      </p:sp>
      <p:sp>
        <p:nvSpPr>
          <p:cNvPr id="34" name="矩形 33"/>
          <p:cNvSpPr/>
          <p:nvPr/>
        </p:nvSpPr>
        <p:spPr bwMode="auto">
          <a:xfrm>
            <a:off x="7827434" y="4500564"/>
            <a:ext cx="666751" cy="369887"/>
          </a:xfrm>
          <a:prstGeom prst="rect">
            <a:avLst/>
          </a:prstGeom>
          <a:noFill/>
          <a:ln w="6350" cap="flat" cmpd="sng" algn="ctr">
            <a:noFill/>
            <a:prstDash val="solid"/>
            <a:round/>
            <a:headEnd type="none" w="med" len="med"/>
            <a:tailEnd type="none" w="med" len="med"/>
          </a:ln>
          <a:effectLst/>
          <a:extLst/>
        </p:spPr>
        <p:txBody>
          <a:bodyPr anchor="ctr">
            <a:spAutoFit/>
          </a:bodyPr>
          <a:lstStyle/>
          <a:p>
            <a:pPr>
              <a:defRPr/>
            </a:pPr>
            <a:r>
              <a:rPr lang="en-US" altLang="zh-CN" dirty="0">
                <a:solidFill>
                  <a:srgbClr val="0070C0"/>
                </a:solidFill>
              </a:rPr>
              <a:t>18</a:t>
            </a:r>
            <a:endParaRPr lang="zh-CN" altLang="en-US" dirty="0">
              <a:solidFill>
                <a:srgbClr val="0070C0"/>
              </a:solidFill>
            </a:endParaRPr>
          </a:p>
        </p:txBody>
      </p:sp>
      <p:sp>
        <p:nvSpPr>
          <p:cNvPr id="35" name="矩形 34"/>
          <p:cNvSpPr/>
          <p:nvPr/>
        </p:nvSpPr>
        <p:spPr bwMode="auto">
          <a:xfrm>
            <a:off x="9525001" y="3429000"/>
            <a:ext cx="666751" cy="369888"/>
          </a:xfrm>
          <a:prstGeom prst="rect">
            <a:avLst/>
          </a:prstGeom>
          <a:noFill/>
          <a:ln w="6350" cap="flat" cmpd="sng" algn="ctr">
            <a:noFill/>
            <a:prstDash val="solid"/>
            <a:round/>
            <a:headEnd type="none" w="med" len="med"/>
            <a:tailEnd type="none" w="med" len="med"/>
          </a:ln>
          <a:effectLst/>
          <a:extLst/>
        </p:spPr>
        <p:txBody>
          <a:bodyPr anchor="ctr">
            <a:spAutoFit/>
          </a:bodyPr>
          <a:lstStyle/>
          <a:p>
            <a:pPr>
              <a:defRPr/>
            </a:pPr>
            <a:r>
              <a:rPr lang="en-US" altLang="zh-CN" dirty="0">
                <a:solidFill>
                  <a:srgbClr val="0070C0"/>
                </a:solidFill>
              </a:rPr>
              <a:t>19</a:t>
            </a:r>
            <a:endParaRPr lang="zh-CN" altLang="en-US" dirty="0">
              <a:solidFill>
                <a:srgbClr val="0070C0"/>
              </a:solidFill>
            </a:endParaRPr>
          </a:p>
        </p:txBody>
      </p:sp>
      <p:sp>
        <p:nvSpPr>
          <p:cNvPr id="36" name="矩形 35"/>
          <p:cNvSpPr/>
          <p:nvPr/>
        </p:nvSpPr>
        <p:spPr bwMode="auto">
          <a:xfrm>
            <a:off x="10763251" y="2559050"/>
            <a:ext cx="666749" cy="369888"/>
          </a:xfrm>
          <a:prstGeom prst="rect">
            <a:avLst/>
          </a:prstGeom>
          <a:noFill/>
          <a:ln w="6350" cap="flat" cmpd="sng" algn="ctr">
            <a:noFill/>
            <a:prstDash val="solid"/>
            <a:round/>
            <a:headEnd type="none" w="med" len="med"/>
            <a:tailEnd type="none" w="med" len="med"/>
          </a:ln>
          <a:effectLst/>
          <a:extLst/>
        </p:spPr>
        <p:txBody>
          <a:bodyPr anchor="ctr">
            <a:spAutoFit/>
          </a:bodyPr>
          <a:lstStyle/>
          <a:p>
            <a:pPr>
              <a:defRPr/>
            </a:pPr>
            <a:r>
              <a:rPr lang="en-US" altLang="zh-CN" dirty="0">
                <a:solidFill>
                  <a:srgbClr val="0070C0"/>
                </a:solidFill>
              </a:rPr>
              <a:t>21</a:t>
            </a:r>
            <a:endParaRPr lang="zh-CN" altLang="en-US" dirty="0">
              <a:solidFill>
                <a:srgbClr val="0070C0"/>
              </a:solidFill>
            </a:endParaRPr>
          </a:p>
        </p:txBody>
      </p:sp>
      <p:sp>
        <p:nvSpPr>
          <p:cNvPr id="37" name="矩形 36"/>
          <p:cNvSpPr/>
          <p:nvPr/>
        </p:nvSpPr>
        <p:spPr bwMode="auto">
          <a:xfrm>
            <a:off x="10763251" y="1201739"/>
            <a:ext cx="762000" cy="369887"/>
          </a:xfrm>
          <a:prstGeom prst="rect">
            <a:avLst/>
          </a:prstGeom>
          <a:noFill/>
          <a:ln w="6350" cap="flat" cmpd="sng" algn="ctr">
            <a:noFill/>
            <a:prstDash val="solid"/>
            <a:round/>
            <a:headEnd type="none" w="med" len="med"/>
            <a:tailEnd type="none" w="med" len="med"/>
          </a:ln>
          <a:effectLst/>
          <a:extLst/>
        </p:spPr>
        <p:txBody>
          <a:bodyPr anchor="ctr">
            <a:spAutoFit/>
          </a:bodyPr>
          <a:lstStyle/>
          <a:p>
            <a:pPr>
              <a:defRPr/>
            </a:pPr>
            <a:r>
              <a:rPr lang="en-US" altLang="zh-CN" dirty="0">
                <a:solidFill>
                  <a:srgbClr val="0070C0"/>
                </a:solidFill>
              </a:rPr>
              <a:t>34</a:t>
            </a:r>
            <a:endParaRPr lang="zh-CN" altLang="en-US" dirty="0">
              <a:solidFill>
                <a:srgbClr val="0070C0"/>
              </a:solidFill>
            </a:endParaRPr>
          </a:p>
        </p:txBody>
      </p:sp>
      <p:sp>
        <p:nvSpPr>
          <p:cNvPr id="38" name="矩形 37"/>
          <p:cNvSpPr/>
          <p:nvPr/>
        </p:nvSpPr>
        <p:spPr bwMode="auto">
          <a:xfrm>
            <a:off x="10572751" y="630239"/>
            <a:ext cx="666749" cy="369887"/>
          </a:xfrm>
          <a:prstGeom prst="rect">
            <a:avLst/>
          </a:prstGeom>
          <a:noFill/>
          <a:ln w="6350" cap="flat" cmpd="sng" algn="ctr">
            <a:noFill/>
            <a:prstDash val="solid"/>
            <a:round/>
            <a:headEnd type="none" w="med" len="med"/>
            <a:tailEnd type="none" w="med" len="med"/>
          </a:ln>
          <a:effectLst/>
          <a:extLst/>
        </p:spPr>
        <p:txBody>
          <a:bodyPr anchor="ctr">
            <a:spAutoFit/>
          </a:bodyPr>
          <a:lstStyle/>
          <a:p>
            <a:pPr>
              <a:defRPr/>
            </a:pPr>
            <a:r>
              <a:rPr lang="en-US" altLang="zh-CN" dirty="0">
                <a:solidFill>
                  <a:srgbClr val="0070C0"/>
                </a:solidFill>
              </a:rPr>
              <a:t>26</a:t>
            </a:r>
            <a:endParaRPr lang="zh-CN" altLang="en-US" dirty="0">
              <a:solidFill>
                <a:srgbClr val="0070C0"/>
              </a:solidFill>
            </a:endParaRPr>
          </a:p>
        </p:txBody>
      </p:sp>
      <p:sp>
        <p:nvSpPr>
          <p:cNvPr id="39" name="矩形 38"/>
          <p:cNvSpPr/>
          <p:nvPr/>
        </p:nvSpPr>
        <p:spPr bwMode="auto">
          <a:xfrm>
            <a:off x="9239251" y="558800"/>
            <a:ext cx="666749" cy="369888"/>
          </a:xfrm>
          <a:prstGeom prst="rect">
            <a:avLst/>
          </a:prstGeom>
          <a:noFill/>
          <a:ln w="6350" cap="flat" cmpd="sng" algn="ctr">
            <a:noFill/>
            <a:prstDash val="solid"/>
            <a:round/>
            <a:headEnd type="none" w="med" len="med"/>
            <a:tailEnd type="none" w="med" len="med"/>
          </a:ln>
          <a:effectLst/>
          <a:extLst/>
        </p:spPr>
        <p:txBody>
          <a:bodyPr anchor="ctr">
            <a:spAutoFit/>
          </a:bodyPr>
          <a:lstStyle/>
          <a:p>
            <a:pPr>
              <a:defRPr/>
            </a:pPr>
            <a:r>
              <a:rPr lang="en-US" altLang="zh-CN" dirty="0">
                <a:solidFill>
                  <a:srgbClr val="0070C0"/>
                </a:solidFill>
              </a:rPr>
              <a:t>32</a:t>
            </a:r>
            <a:endParaRPr lang="zh-CN" altLang="en-US" dirty="0">
              <a:solidFill>
                <a:srgbClr val="0070C0"/>
              </a:solidFill>
            </a:endParaRPr>
          </a:p>
        </p:txBody>
      </p:sp>
      <p:sp>
        <p:nvSpPr>
          <p:cNvPr id="40" name="矩形 39"/>
          <p:cNvSpPr/>
          <p:nvPr/>
        </p:nvSpPr>
        <p:spPr bwMode="auto">
          <a:xfrm>
            <a:off x="8320618" y="1247775"/>
            <a:ext cx="666749" cy="369888"/>
          </a:xfrm>
          <a:prstGeom prst="rect">
            <a:avLst/>
          </a:prstGeom>
          <a:noFill/>
          <a:ln w="6350" cap="flat" cmpd="sng" algn="ctr">
            <a:noFill/>
            <a:prstDash val="solid"/>
            <a:round/>
            <a:headEnd type="none" w="med" len="med"/>
            <a:tailEnd type="none" w="med" len="med"/>
          </a:ln>
          <a:effectLst/>
          <a:extLst/>
        </p:spPr>
        <p:txBody>
          <a:bodyPr anchor="ctr">
            <a:spAutoFit/>
          </a:bodyPr>
          <a:lstStyle/>
          <a:p>
            <a:pPr>
              <a:defRPr/>
            </a:pPr>
            <a:r>
              <a:rPr lang="en-US" altLang="zh-CN" dirty="0">
                <a:solidFill>
                  <a:srgbClr val="0070C0"/>
                </a:solidFill>
              </a:rPr>
              <a:t>41</a:t>
            </a:r>
            <a:endParaRPr lang="zh-CN" altLang="en-US" dirty="0">
              <a:solidFill>
                <a:srgbClr val="0070C0"/>
              </a:solidFill>
            </a:endParaRPr>
          </a:p>
        </p:txBody>
      </p:sp>
      <p:sp>
        <p:nvSpPr>
          <p:cNvPr id="41" name="矩形 40"/>
          <p:cNvSpPr/>
          <p:nvPr/>
        </p:nvSpPr>
        <p:spPr bwMode="auto">
          <a:xfrm>
            <a:off x="8191501" y="0"/>
            <a:ext cx="666751" cy="369888"/>
          </a:xfrm>
          <a:prstGeom prst="rect">
            <a:avLst/>
          </a:prstGeom>
          <a:noFill/>
          <a:ln w="6350" cap="flat" cmpd="sng" algn="ctr">
            <a:noFill/>
            <a:prstDash val="solid"/>
            <a:round/>
            <a:headEnd type="none" w="med" len="med"/>
            <a:tailEnd type="none" w="med" len="med"/>
          </a:ln>
          <a:effectLst/>
          <a:extLst/>
        </p:spPr>
        <p:txBody>
          <a:bodyPr anchor="ctr">
            <a:spAutoFit/>
          </a:bodyPr>
          <a:lstStyle/>
          <a:p>
            <a:pPr>
              <a:defRPr/>
            </a:pPr>
            <a:r>
              <a:rPr lang="en-US" altLang="zh-CN" dirty="0">
                <a:solidFill>
                  <a:srgbClr val="0070C0"/>
                </a:solidFill>
              </a:rPr>
              <a:t>37</a:t>
            </a:r>
            <a:endParaRPr lang="zh-CN" altLang="en-US" dirty="0">
              <a:solidFill>
                <a:srgbClr val="0070C0"/>
              </a:solidFill>
            </a:endParaRPr>
          </a:p>
        </p:txBody>
      </p:sp>
      <p:sp>
        <p:nvSpPr>
          <p:cNvPr id="42" name="矩形 41"/>
          <p:cNvSpPr/>
          <p:nvPr/>
        </p:nvSpPr>
        <p:spPr bwMode="auto">
          <a:xfrm>
            <a:off x="7334251" y="1630363"/>
            <a:ext cx="666749" cy="369887"/>
          </a:xfrm>
          <a:prstGeom prst="rect">
            <a:avLst/>
          </a:prstGeom>
          <a:noFill/>
          <a:ln w="6350" cap="flat" cmpd="sng" algn="ctr">
            <a:noFill/>
            <a:prstDash val="solid"/>
            <a:round/>
            <a:headEnd type="none" w="med" len="med"/>
            <a:tailEnd type="none" w="med" len="med"/>
          </a:ln>
          <a:effectLst/>
          <a:extLst/>
        </p:spPr>
        <p:txBody>
          <a:bodyPr anchor="ctr">
            <a:spAutoFit/>
          </a:bodyPr>
          <a:lstStyle/>
          <a:p>
            <a:pPr>
              <a:defRPr/>
            </a:pPr>
            <a:r>
              <a:rPr lang="en-US" altLang="zh-CN" dirty="0">
                <a:solidFill>
                  <a:srgbClr val="0070C0"/>
                </a:solidFill>
              </a:rPr>
              <a:t>14</a:t>
            </a:r>
            <a:endParaRPr lang="zh-CN" altLang="en-US" dirty="0">
              <a:solidFill>
                <a:srgbClr val="0070C0"/>
              </a:solidFill>
            </a:endParaRPr>
          </a:p>
        </p:txBody>
      </p:sp>
      <p:sp>
        <p:nvSpPr>
          <p:cNvPr id="43" name="矩形 42"/>
          <p:cNvSpPr/>
          <p:nvPr/>
        </p:nvSpPr>
        <p:spPr bwMode="auto">
          <a:xfrm>
            <a:off x="8001000" y="2630489"/>
            <a:ext cx="666751" cy="369887"/>
          </a:xfrm>
          <a:prstGeom prst="rect">
            <a:avLst/>
          </a:prstGeom>
          <a:noFill/>
          <a:ln w="6350" cap="flat" cmpd="sng" algn="ctr">
            <a:noFill/>
            <a:prstDash val="solid"/>
            <a:round/>
            <a:headEnd type="none" w="med" len="med"/>
            <a:tailEnd type="none" w="med" len="med"/>
          </a:ln>
          <a:effectLst/>
          <a:extLst/>
        </p:spPr>
        <p:txBody>
          <a:bodyPr anchor="ctr">
            <a:spAutoFit/>
          </a:bodyPr>
          <a:lstStyle/>
          <a:p>
            <a:pPr>
              <a:defRPr/>
            </a:pPr>
            <a:r>
              <a:rPr lang="en-US" altLang="zh-CN" dirty="0">
                <a:solidFill>
                  <a:srgbClr val="0070C0"/>
                </a:solidFill>
              </a:rPr>
              <a:t>28</a:t>
            </a:r>
            <a:endParaRPr lang="zh-CN" altLang="en-US" dirty="0">
              <a:solidFill>
                <a:srgbClr val="0070C0"/>
              </a:solidFill>
            </a:endParaRPr>
          </a:p>
        </p:txBody>
      </p:sp>
      <p:sp>
        <p:nvSpPr>
          <p:cNvPr id="44" name="矩形 43"/>
          <p:cNvSpPr/>
          <p:nvPr/>
        </p:nvSpPr>
        <p:spPr bwMode="auto">
          <a:xfrm>
            <a:off x="8953501" y="2071689"/>
            <a:ext cx="571500" cy="369887"/>
          </a:xfrm>
          <a:prstGeom prst="rect">
            <a:avLst/>
          </a:prstGeom>
          <a:noFill/>
          <a:ln w="6350" cap="flat" cmpd="sng" algn="ctr">
            <a:noFill/>
            <a:prstDash val="solid"/>
            <a:round/>
            <a:headEnd type="none" w="med" len="med"/>
            <a:tailEnd type="none" w="med" len="med"/>
          </a:ln>
          <a:effectLst/>
          <a:extLst/>
        </p:spPr>
        <p:txBody>
          <a:bodyPr anchor="ctr">
            <a:spAutoFit/>
          </a:bodyPr>
          <a:lstStyle/>
          <a:p>
            <a:pPr>
              <a:defRPr/>
            </a:pPr>
            <a:r>
              <a:rPr lang="en-US" altLang="zh-CN" dirty="0">
                <a:solidFill>
                  <a:srgbClr val="0070C0"/>
                </a:solidFill>
              </a:rPr>
              <a:t>2</a:t>
            </a:r>
            <a:endParaRPr lang="zh-CN" altLang="en-US" dirty="0">
              <a:solidFill>
                <a:srgbClr val="0070C0"/>
              </a:solidFill>
            </a:endParaRPr>
          </a:p>
        </p:txBody>
      </p:sp>
      <p:sp>
        <p:nvSpPr>
          <p:cNvPr id="45" name="矩形 44"/>
          <p:cNvSpPr/>
          <p:nvPr/>
        </p:nvSpPr>
        <p:spPr bwMode="auto">
          <a:xfrm>
            <a:off x="6381751" y="1428750"/>
            <a:ext cx="571500" cy="369888"/>
          </a:xfrm>
          <a:prstGeom prst="rect">
            <a:avLst/>
          </a:prstGeom>
          <a:noFill/>
          <a:ln w="6350" cap="flat" cmpd="sng" algn="ctr">
            <a:noFill/>
            <a:prstDash val="solid"/>
            <a:round/>
            <a:headEnd type="none" w="med" len="med"/>
            <a:tailEnd type="none" w="med" len="med"/>
          </a:ln>
          <a:effectLst/>
          <a:extLst/>
        </p:spPr>
        <p:txBody>
          <a:bodyPr anchor="ctr">
            <a:spAutoFit/>
          </a:bodyPr>
          <a:lstStyle/>
          <a:p>
            <a:pPr>
              <a:defRPr/>
            </a:pPr>
            <a:r>
              <a:rPr lang="en-US" altLang="zh-CN" dirty="0">
                <a:solidFill>
                  <a:srgbClr val="0070C0"/>
                </a:solidFill>
              </a:rPr>
              <a:t>5</a:t>
            </a:r>
            <a:endParaRPr lang="zh-CN" altLang="en-US" dirty="0">
              <a:solidFill>
                <a:srgbClr val="0070C0"/>
              </a:solidFill>
            </a:endParaRPr>
          </a:p>
        </p:txBody>
      </p:sp>
      <p:sp>
        <p:nvSpPr>
          <p:cNvPr id="46" name="矩形 45"/>
          <p:cNvSpPr/>
          <p:nvPr/>
        </p:nvSpPr>
        <p:spPr bwMode="auto">
          <a:xfrm>
            <a:off x="6381751" y="344489"/>
            <a:ext cx="666749" cy="369887"/>
          </a:xfrm>
          <a:prstGeom prst="rect">
            <a:avLst/>
          </a:prstGeom>
          <a:noFill/>
          <a:ln w="6350" cap="flat" cmpd="sng" algn="ctr">
            <a:noFill/>
            <a:prstDash val="solid"/>
            <a:round/>
            <a:headEnd type="none" w="med" len="med"/>
            <a:tailEnd type="none" w="med" len="med"/>
          </a:ln>
          <a:effectLst/>
          <a:extLst/>
        </p:spPr>
        <p:txBody>
          <a:bodyPr anchor="ctr">
            <a:spAutoFit/>
          </a:bodyPr>
          <a:lstStyle/>
          <a:p>
            <a:pPr>
              <a:defRPr/>
            </a:pPr>
            <a:r>
              <a:rPr lang="en-US" altLang="zh-CN" dirty="0">
                <a:solidFill>
                  <a:srgbClr val="0070C0"/>
                </a:solidFill>
              </a:rPr>
              <a:t>25</a:t>
            </a:r>
            <a:endParaRPr lang="zh-CN" altLang="en-US" dirty="0">
              <a:solidFill>
                <a:srgbClr val="0070C0"/>
              </a:solidFill>
            </a:endParaRPr>
          </a:p>
        </p:txBody>
      </p:sp>
      <p:sp>
        <p:nvSpPr>
          <p:cNvPr id="47" name="矩形 46"/>
          <p:cNvSpPr/>
          <p:nvPr/>
        </p:nvSpPr>
        <p:spPr bwMode="auto">
          <a:xfrm>
            <a:off x="5194301" y="25400"/>
            <a:ext cx="666751" cy="368300"/>
          </a:xfrm>
          <a:prstGeom prst="rect">
            <a:avLst/>
          </a:prstGeom>
          <a:noFill/>
          <a:ln w="6350" cap="flat" cmpd="sng" algn="ctr">
            <a:noFill/>
            <a:prstDash val="solid"/>
            <a:round/>
            <a:headEnd type="none" w="med" len="med"/>
            <a:tailEnd type="none" w="med" len="med"/>
          </a:ln>
          <a:effectLst/>
          <a:extLst/>
        </p:spPr>
        <p:txBody>
          <a:bodyPr anchor="ctr">
            <a:spAutoFit/>
          </a:bodyPr>
          <a:lstStyle/>
          <a:p>
            <a:pPr>
              <a:defRPr/>
            </a:pPr>
            <a:r>
              <a:rPr lang="en-US" altLang="zh-CN" dirty="0">
                <a:solidFill>
                  <a:srgbClr val="0070C0"/>
                </a:solidFill>
              </a:rPr>
              <a:t>35</a:t>
            </a:r>
            <a:endParaRPr lang="zh-CN" altLang="en-US" dirty="0">
              <a:solidFill>
                <a:srgbClr val="0070C0"/>
              </a:solidFill>
            </a:endParaRPr>
          </a:p>
        </p:txBody>
      </p:sp>
      <p:sp>
        <p:nvSpPr>
          <p:cNvPr id="48" name="矩形 47"/>
          <p:cNvSpPr/>
          <p:nvPr/>
        </p:nvSpPr>
        <p:spPr bwMode="auto">
          <a:xfrm>
            <a:off x="3905251" y="357189"/>
            <a:ext cx="571500" cy="369887"/>
          </a:xfrm>
          <a:prstGeom prst="rect">
            <a:avLst/>
          </a:prstGeom>
          <a:noFill/>
          <a:ln w="6350" cap="flat" cmpd="sng" algn="ctr">
            <a:noFill/>
            <a:prstDash val="solid"/>
            <a:round/>
            <a:headEnd type="none" w="med" len="med"/>
            <a:tailEnd type="none" w="med" len="med"/>
          </a:ln>
          <a:effectLst/>
          <a:extLst/>
        </p:spPr>
        <p:txBody>
          <a:bodyPr anchor="ctr">
            <a:spAutoFit/>
          </a:bodyPr>
          <a:lstStyle/>
          <a:p>
            <a:pPr>
              <a:defRPr/>
            </a:pPr>
            <a:r>
              <a:rPr lang="en-US" altLang="zh-CN" dirty="0">
                <a:solidFill>
                  <a:srgbClr val="0070C0"/>
                </a:solidFill>
              </a:rPr>
              <a:t>6</a:t>
            </a:r>
            <a:endParaRPr lang="zh-CN" altLang="en-US" dirty="0">
              <a:solidFill>
                <a:srgbClr val="0070C0"/>
              </a:solidFill>
            </a:endParaRPr>
          </a:p>
        </p:txBody>
      </p:sp>
      <p:sp>
        <p:nvSpPr>
          <p:cNvPr id="49" name="矩形 48"/>
          <p:cNvSpPr/>
          <p:nvPr/>
        </p:nvSpPr>
        <p:spPr bwMode="auto">
          <a:xfrm>
            <a:off x="4762501" y="1428750"/>
            <a:ext cx="666751" cy="369888"/>
          </a:xfrm>
          <a:prstGeom prst="rect">
            <a:avLst/>
          </a:prstGeom>
          <a:noFill/>
          <a:ln w="6350" cap="flat" cmpd="sng" algn="ctr">
            <a:noFill/>
            <a:prstDash val="solid"/>
            <a:round/>
            <a:headEnd type="none" w="med" len="med"/>
            <a:tailEnd type="none" w="med" len="med"/>
          </a:ln>
          <a:effectLst/>
          <a:extLst/>
        </p:spPr>
        <p:txBody>
          <a:bodyPr anchor="ctr">
            <a:spAutoFit/>
          </a:bodyPr>
          <a:lstStyle/>
          <a:p>
            <a:pPr>
              <a:defRPr/>
            </a:pPr>
            <a:r>
              <a:rPr lang="en-US" altLang="zh-CN" dirty="0">
                <a:solidFill>
                  <a:srgbClr val="0070C0"/>
                </a:solidFill>
              </a:rPr>
              <a:t>31</a:t>
            </a:r>
            <a:endParaRPr lang="zh-CN" altLang="en-US" dirty="0">
              <a:solidFill>
                <a:srgbClr val="0070C0"/>
              </a:solidFill>
            </a:endParaRPr>
          </a:p>
        </p:txBody>
      </p:sp>
      <p:sp>
        <p:nvSpPr>
          <p:cNvPr id="50" name="矩形 49"/>
          <p:cNvSpPr/>
          <p:nvPr/>
        </p:nvSpPr>
        <p:spPr bwMode="auto">
          <a:xfrm>
            <a:off x="2476501" y="500064"/>
            <a:ext cx="666751" cy="369887"/>
          </a:xfrm>
          <a:prstGeom prst="rect">
            <a:avLst/>
          </a:prstGeom>
          <a:noFill/>
          <a:ln w="6350" cap="flat" cmpd="sng" algn="ctr">
            <a:noFill/>
            <a:prstDash val="solid"/>
            <a:round/>
            <a:headEnd type="none" w="med" len="med"/>
            <a:tailEnd type="none" w="med" len="med"/>
          </a:ln>
          <a:effectLst/>
          <a:extLst/>
        </p:spPr>
        <p:txBody>
          <a:bodyPr anchor="ctr">
            <a:spAutoFit/>
          </a:bodyPr>
          <a:lstStyle/>
          <a:p>
            <a:pPr>
              <a:defRPr/>
            </a:pPr>
            <a:r>
              <a:rPr lang="en-US" altLang="zh-CN" dirty="0">
                <a:solidFill>
                  <a:srgbClr val="0070C0"/>
                </a:solidFill>
              </a:rPr>
              <a:t>16</a:t>
            </a:r>
            <a:endParaRPr lang="zh-CN" altLang="en-US" dirty="0">
              <a:solidFill>
                <a:srgbClr val="0070C0"/>
              </a:solidFill>
            </a:endParaRPr>
          </a:p>
        </p:txBody>
      </p:sp>
    </p:spTree>
    <p:extLst>
      <p:ext uri="{BB962C8B-B14F-4D97-AF65-F5344CB8AC3E}">
        <p14:creationId xmlns:p14="http://schemas.microsoft.com/office/powerpoint/2010/main" val="123917204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zh-CN" altLang="en-US" sz="2400" b="1" dirty="0">
                <a:solidFill>
                  <a:schemeClr val="accent5">
                    <a:lumMod val="75000"/>
                  </a:schemeClr>
                </a:solidFill>
                <a:latin typeface="微软雅黑" panose="020B0503020204020204" pitchFamily="2" charset="-122"/>
                <a:ea typeface="微软雅黑" panose="020B0503020204020204" pitchFamily="2" charset="-122"/>
              </a:rPr>
              <a:t>最小生成树</a:t>
            </a:r>
            <a:endParaRPr lang="zh-CN" altLang="en-US" sz="2400" dirty="0"/>
          </a:p>
        </p:txBody>
      </p:sp>
      <p:sp>
        <p:nvSpPr>
          <p:cNvPr id="4" name="日期占位符 3"/>
          <p:cNvSpPr>
            <a:spLocks noGrp="1"/>
          </p:cNvSpPr>
          <p:nvPr>
            <p:ph type="dt" sz="half" idx="10"/>
          </p:nvPr>
        </p:nvSpPr>
        <p:spPr/>
        <p:txBody>
          <a:bodyPr/>
          <a:lstStyle/>
          <a:p>
            <a:fld id="{D342AF8A-6C9F-6440-B81F-0F8AB8C85483}" type="datetime1">
              <a:rPr kumimoji="1" lang="zh-CN" altLang="en-US" smtClean="0"/>
              <a:pPr/>
              <a:t>2020-11-19</a:t>
            </a:fld>
            <a:endParaRPr kumimoji="1" lang="zh-CN" altLang="en-US" dirty="0"/>
          </a:p>
        </p:txBody>
      </p:sp>
      <p:sp>
        <p:nvSpPr>
          <p:cNvPr id="5" name="灯片编号占位符 4"/>
          <p:cNvSpPr>
            <a:spLocks noGrp="1"/>
          </p:cNvSpPr>
          <p:nvPr>
            <p:ph type="sldNum" sz="quarter" idx="12"/>
          </p:nvPr>
        </p:nvSpPr>
        <p:spPr/>
        <p:txBody>
          <a:bodyPr/>
          <a:lstStyle/>
          <a:p>
            <a:r>
              <a:rPr kumimoji="1" lang="en-US" altLang="zh-CN" smtClean="0"/>
              <a:t>PAGE</a:t>
            </a:r>
            <a:r>
              <a:rPr kumimoji="1" lang="zh-CN" altLang="en-US" smtClean="0"/>
              <a:t> </a:t>
            </a:r>
            <a:fld id="{45C466B8-AFC2-AE4B-94BC-EF87A0F7179E}" type="slidenum">
              <a:rPr kumimoji="1" lang="zh-CN" altLang="en-US" smtClean="0"/>
              <a:pPr/>
              <a:t>25</a:t>
            </a:fld>
            <a:endParaRPr kumimoji="1" lang="zh-CN" altLang="en-US" dirty="0"/>
          </a:p>
        </p:txBody>
      </p:sp>
      <p:sp>
        <p:nvSpPr>
          <p:cNvPr id="6" name="文本占位符 5"/>
          <p:cNvSpPr>
            <a:spLocks noGrp="1"/>
          </p:cNvSpPr>
          <p:nvPr>
            <p:ph type="body" sz="quarter" idx="14"/>
          </p:nvPr>
        </p:nvSpPr>
        <p:spPr/>
        <p:txBody>
          <a:bodyPr/>
          <a:lstStyle/>
          <a:p>
            <a:endParaRPr lang="zh-CN" altLang="en-US"/>
          </a:p>
        </p:txBody>
      </p:sp>
      <p:sp>
        <p:nvSpPr>
          <p:cNvPr id="8" name="Rectangle 3"/>
          <p:cNvSpPr txBox="1">
            <a:spLocks noChangeArrowheads="1"/>
          </p:cNvSpPr>
          <p:nvPr/>
        </p:nvSpPr>
        <p:spPr>
          <a:xfrm>
            <a:off x="359569" y="1124744"/>
            <a:ext cx="11508380" cy="5472113"/>
          </a:xfrm>
          <a:prstGeom prst="rect">
            <a:avLst/>
          </a:prstGeom>
        </p:spPr>
        <p:txBody>
          <a:bodyPr vert="horz" lIns="91440" tIns="45720" rIns="91440" bIns="45720" rtlCol="0">
            <a:normAutofit/>
          </a:bodyPr>
          <a:lstStyle>
            <a:lvl1pPr marL="0" indent="0" algn="just" defTabSz="914400" rtl="0" eaLnBrk="1" latinLnBrk="0" hangingPunct="1">
              <a:lnSpc>
                <a:spcPct val="90000"/>
              </a:lnSpc>
              <a:spcBef>
                <a:spcPts val="1000"/>
              </a:spcBef>
              <a:buFont typeface="Arial" panose="020B0604020202020204" pitchFamily="34" charset="0"/>
              <a:buNone/>
              <a:defRPr sz="2000" kern="1200">
                <a:solidFill>
                  <a:schemeClr val="tx1">
                    <a:lumMod val="85000"/>
                    <a:lumOff val="15000"/>
                  </a:schemeClr>
                </a:solidFill>
                <a:latin typeface="+mn-lt"/>
                <a:ea typeface="+mn-ea"/>
                <a:cs typeface="+mn-cs"/>
              </a:defRPr>
            </a:lvl1pPr>
            <a:lvl2pPr marL="457200" indent="0" algn="just"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just"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just"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4pPr>
            <a:lvl5pPr marL="1828800" indent="0" algn="just"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lvl="1" indent="-342900" algn="l">
              <a:lnSpc>
                <a:spcPct val="135000"/>
              </a:lnSpc>
              <a:spcBef>
                <a:spcPts val="600"/>
              </a:spcBef>
              <a:buSzPct val="100000"/>
              <a:buFont typeface="Wingdings" panose="05000000000000000000" pitchFamily="2" charset="2"/>
              <a:buChar char="l"/>
            </a:pPr>
            <a:r>
              <a:rPr lang="zh-CN" altLang="en-US" sz="2400" dirty="0">
                <a:latin typeface="微软雅黑" panose="020B0503020204020204" pitchFamily="34" charset="-122"/>
                <a:ea typeface="微软雅黑" panose="020B0503020204020204" pitchFamily="34" charset="-122"/>
              </a:rPr>
              <a:t>生成这</a:t>
            </a:r>
            <a:r>
              <a:rPr lang="en-US" altLang="zh-CN" sz="2400" dirty="0">
                <a:latin typeface="微软雅黑" panose="020B0503020204020204" pitchFamily="34" charset="-122"/>
                <a:ea typeface="微软雅黑" panose="020B0503020204020204" pitchFamily="34" charset="-122"/>
              </a:rPr>
              <a:t>2</a:t>
            </a:r>
            <a:r>
              <a:rPr lang="zh-CN" altLang="en-US" sz="2400" dirty="0">
                <a:latin typeface="微软雅黑" panose="020B0503020204020204" pitchFamily="34" charset="-122"/>
                <a:ea typeface="微软雅黑" panose="020B0503020204020204" pitchFamily="34" charset="-122"/>
              </a:rPr>
              <a:t>个图的最小生成树，要求：</a:t>
            </a:r>
          </a:p>
          <a:p>
            <a:pPr marL="800100" lvl="1" indent="-342900" algn="l">
              <a:lnSpc>
                <a:spcPct val="125000"/>
              </a:lnSpc>
              <a:spcBef>
                <a:spcPts val="600"/>
              </a:spcBef>
              <a:buClr>
                <a:srgbClr val="FF0000"/>
              </a:buClr>
              <a:buSzPct val="80000"/>
              <a:buFont typeface="Wingdings" panose="05000000000000000000" pitchFamily="2" charset="2"/>
              <a:buChar char="n"/>
            </a:pPr>
            <a:r>
              <a:rPr lang="en-US" altLang="zh-CN" sz="2400" dirty="0" smtClean="0">
                <a:latin typeface="微软雅黑" panose="020B0503020204020204" pitchFamily="34" charset="-122"/>
                <a:ea typeface="微软雅黑" panose="020B0503020204020204" pitchFamily="34" charset="-122"/>
              </a:rPr>
              <a:t>1. </a:t>
            </a:r>
            <a:r>
              <a:rPr lang="zh-CN" altLang="en-US" sz="2400" dirty="0" smtClean="0">
                <a:latin typeface="微软雅黑" panose="020B0503020204020204" pitchFamily="34" charset="-122"/>
                <a:ea typeface="微软雅黑" panose="020B0503020204020204" pitchFamily="34" charset="-122"/>
              </a:rPr>
              <a:t>采用</a:t>
            </a:r>
            <a:r>
              <a:rPr lang="en-US" altLang="zh-CN" sz="2400" dirty="0">
                <a:latin typeface="微软雅黑" panose="020B0503020204020204" pitchFamily="34" charset="-122"/>
                <a:ea typeface="微软雅黑" panose="020B0503020204020204" pitchFamily="34" charset="-122"/>
              </a:rPr>
              <a:t>K</a:t>
            </a:r>
            <a:r>
              <a:rPr lang="zh-CN" altLang="en-US" sz="2400" dirty="0">
                <a:latin typeface="微软雅黑" panose="020B0503020204020204" pitchFamily="34" charset="-122"/>
                <a:ea typeface="微软雅黑" panose="020B0503020204020204" pitchFamily="34" charset="-122"/>
              </a:rPr>
              <a:t>算法，或</a:t>
            </a:r>
            <a:r>
              <a:rPr lang="en-US" altLang="zh-CN" sz="2400" dirty="0">
                <a:latin typeface="微软雅黑" panose="020B0503020204020204" pitchFamily="34" charset="-122"/>
                <a:ea typeface="微软雅黑" panose="020B0503020204020204" pitchFamily="34" charset="-122"/>
              </a:rPr>
              <a:t>P</a:t>
            </a:r>
            <a:r>
              <a:rPr lang="zh-CN" altLang="en-US" sz="2400" dirty="0">
                <a:latin typeface="微软雅黑" panose="020B0503020204020204" pitchFamily="34" charset="-122"/>
                <a:ea typeface="微软雅黑" panose="020B0503020204020204" pitchFamily="34" charset="-122"/>
              </a:rPr>
              <a:t>算法；</a:t>
            </a:r>
          </a:p>
          <a:p>
            <a:pPr marL="800100" lvl="1" indent="-342900" algn="l">
              <a:lnSpc>
                <a:spcPct val="125000"/>
              </a:lnSpc>
              <a:spcBef>
                <a:spcPts val="600"/>
              </a:spcBef>
              <a:buClr>
                <a:srgbClr val="FF0000"/>
              </a:buClr>
              <a:buSzPct val="80000"/>
              <a:buFont typeface="Wingdings" panose="05000000000000000000" pitchFamily="2" charset="2"/>
              <a:buChar char="n"/>
            </a:pPr>
            <a:r>
              <a:rPr lang="en-US" altLang="zh-CN" sz="2400" dirty="0" smtClean="0">
                <a:latin typeface="微软雅黑" panose="020B0503020204020204" pitchFamily="34" charset="-122"/>
                <a:ea typeface="微软雅黑" panose="020B0503020204020204" pitchFamily="34" charset="-122"/>
              </a:rPr>
              <a:t>2. </a:t>
            </a:r>
            <a:r>
              <a:rPr lang="zh-CN" altLang="en-US" sz="2400" dirty="0" smtClean="0">
                <a:latin typeface="微软雅黑" panose="020B0503020204020204" pitchFamily="34" charset="-122"/>
                <a:ea typeface="微软雅黑" panose="020B0503020204020204" pitchFamily="34" charset="-122"/>
              </a:rPr>
              <a:t>给</a:t>
            </a:r>
            <a:r>
              <a:rPr lang="zh-CN" altLang="en-US" sz="2400" dirty="0">
                <a:latin typeface="微软雅黑" panose="020B0503020204020204" pitchFamily="34" charset="-122"/>
                <a:ea typeface="微软雅黑" panose="020B0503020204020204" pitchFamily="34" charset="-122"/>
              </a:rPr>
              <a:t>出最小生成树的成本</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代价</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耗费</a:t>
            </a:r>
            <a:r>
              <a:rPr lang="en-US" altLang="zh-CN" sz="2400" dirty="0">
                <a:latin typeface="微软雅黑" panose="020B0503020204020204" pitchFamily="34" charset="-122"/>
                <a:ea typeface="微软雅黑" panose="020B0503020204020204" pitchFamily="34" charset="-122"/>
              </a:rPr>
              <a:t>cost</a:t>
            </a:r>
          </a:p>
          <a:p>
            <a:pPr marL="800100" lvl="1" indent="-342900" algn="l">
              <a:lnSpc>
                <a:spcPct val="125000"/>
              </a:lnSpc>
              <a:spcBef>
                <a:spcPts val="600"/>
              </a:spcBef>
              <a:buClr>
                <a:srgbClr val="FF0000"/>
              </a:buClr>
              <a:buSzPct val="80000"/>
              <a:buFont typeface="Wingdings" panose="05000000000000000000" pitchFamily="2" charset="2"/>
              <a:buChar char="n"/>
            </a:pPr>
            <a:r>
              <a:rPr lang="en-US" altLang="zh-CN" sz="2400" dirty="0" smtClean="0">
                <a:latin typeface="微软雅黑" panose="020B0503020204020204" pitchFamily="34" charset="-122"/>
                <a:ea typeface="微软雅黑" panose="020B0503020204020204" pitchFamily="34" charset="-122"/>
              </a:rPr>
              <a:t>3. </a:t>
            </a:r>
            <a:r>
              <a:rPr lang="zh-CN" altLang="en-US" sz="2400" dirty="0" smtClean="0">
                <a:latin typeface="微软雅黑" panose="020B0503020204020204" pitchFamily="34" charset="-122"/>
                <a:ea typeface="微软雅黑" panose="020B0503020204020204" pitchFamily="34" charset="-122"/>
              </a:rPr>
              <a:t>做</a:t>
            </a:r>
            <a:r>
              <a:rPr lang="zh-CN" altLang="en-US" sz="2400" dirty="0">
                <a:latin typeface="微软雅黑" panose="020B0503020204020204" pitchFamily="34" charset="-122"/>
                <a:ea typeface="微软雅黑" panose="020B0503020204020204" pitchFamily="34" charset="-122"/>
              </a:rPr>
              <a:t>图，呈现出最小生成树</a:t>
            </a:r>
            <a:r>
              <a:rPr lang="en-US" altLang="zh-CN" sz="2400" dirty="0">
                <a:latin typeface="微软雅黑" panose="020B0503020204020204" pitchFamily="34" charset="-122"/>
                <a:ea typeface="微软雅黑" panose="020B0503020204020204" pitchFamily="34" charset="-122"/>
              </a:rPr>
              <a:t>,</a:t>
            </a:r>
          </a:p>
          <a:p>
            <a:pPr marL="533400" indent="-533400">
              <a:buFont typeface="Wingdings" pitchFamily="2" charset="2"/>
              <a:buNone/>
            </a:pPr>
            <a:r>
              <a:rPr lang="en-US" altLang="zh-CN" sz="2800" dirty="0" smtClean="0"/>
              <a:t>     </a:t>
            </a:r>
          </a:p>
          <a:p>
            <a:pPr marL="533400" indent="-533400">
              <a:buFont typeface="Wingdings" pitchFamily="2" charset="2"/>
              <a:buNone/>
            </a:pPr>
            <a:r>
              <a:rPr lang="en-US" altLang="zh-CN" sz="2800" dirty="0"/>
              <a:t> </a:t>
            </a:r>
            <a:r>
              <a:rPr lang="en-US" altLang="zh-CN" sz="2800" dirty="0" smtClean="0"/>
              <a:t>     </a:t>
            </a:r>
            <a:r>
              <a:rPr lang="zh-CN" altLang="en-US" sz="2400" dirty="0" smtClean="0"/>
              <a:t>注：</a:t>
            </a:r>
            <a:r>
              <a:rPr lang="en-US" altLang="zh-CN" sz="2400" dirty="0" smtClean="0"/>
              <a:t> </a:t>
            </a:r>
            <a:r>
              <a:rPr lang="zh-CN" altLang="en-US" sz="2400" dirty="0" smtClean="0"/>
              <a:t>可以在原图上，用红色、粗线条，标记最小生成树的边</a:t>
            </a:r>
          </a:p>
        </p:txBody>
      </p:sp>
    </p:spTree>
    <p:extLst>
      <p:ext uri="{BB962C8B-B14F-4D97-AF65-F5344CB8AC3E}">
        <p14:creationId xmlns:p14="http://schemas.microsoft.com/office/powerpoint/2010/main" val="262515558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a:bodyPr>
          <a:lstStyle/>
          <a:p>
            <a:pPr marL="342900" indent="-342900">
              <a:lnSpc>
                <a:spcPct val="125000"/>
              </a:lnSpc>
              <a:spcBef>
                <a:spcPts val="600"/>
              </a:spcBef>
              <a:buFont typeface="Wingdings" panose="05000000000000000000" pitchFamily="2" charset="2"/>
              <a:buChar char="l"/>
              <a:defRPr/>
            </a:pPr>
            <a:r>
              <a:rPr lang="zh-CN" altLang="zh-CN" sz="2400" dirty="0">
                <a:solidFill>
                  <a:schemeClr val="tx1"/>
                </a:solidFill>
                <a:latin typeface="微软雅黑" panose="020B0503020204020204" pitchFamily="34" charset="-122"/>
                <a:ea typeface="微软雅黑" panose="020B0503020204020204" pitchFamily="34" charset="-122"/>
              </a:rPr>
              <a:t>评分参考标准如下（按照</a:t>
            </a:r>
            <a:r>
              <a:rPr lang="en-US" altLang="zh-CN" sz="2400" dirty="0">
                <a:solidFill>
                  <a:schemeClr val="tx1"/>
                </a:solidFill>
                <a:latin typeface="微软雅黑" panose="020B0503020204020204" pitchFamily="34" charset="-122"/>
                <a:ea typeface="微软雅黑" panose="020B0503020204020204" pitchFamily="34" charset="-122"/>
              </a:rPr>
              <a:t>100</a:t>
            </a:r>
            <a:r>
              <a:rPr lang="zh-CN" altLang="zh-CN" sz="2400" dirty="0">
                <a:solidFill>
                  <a:schemeClr val="tx1"/>
                </a:solidFill>
                <a:latin typeface="微软雅黑" panose="020B0503020204020204" pitchFamily="34" charset="-122"/>
                <a:ea typeface="微软雅黑" panose="020B0503020204020204" pitchFamily="34" charset="-122"/>
              </a:rPr>
              <a:t>分计算）</a:t>
            </a:r>
            <a:endParaRPr lang="en-US" altLang="zh-CN" sz="2400" dirty="0">
              <a:solidFill>
                <a:schemeClr val="tx1"/>
              </a:solidFill>
              <a:latin typeface="微软雅黑" panose="020B0503020204020204" pitchFamily="34" charset="-122"/>
              <a:ea typeface="微软雅黑" panose="020B0503020204020204" pitchFamily="34" charset="-122"/>
            </a:endParaRPr>
          </a:p>
          <a:p>
            <a:pPr marL="800100" lvl="1" indent="-342900">
              <a:lnSpc>
                <a:spcPct val="125000"/>
              </a:lnSpc>
              <a:spcBef>
                <a:spcPts val="600"/>
              </a:spcBef>
              <a:buClr>
                <a:srgbClr val="FF0000"/>
              </a:buClr>
              <a:buSzPct val="80000"/>
              <a:buFont typeface="Wingdings" panose="05000000000000000000" pitchFamily="2" charset="2"/>
              <a:buChar char="n"/>
            </a:pPr>
            <a:r>
              <a:rPr lang="zh-CN" altLang="zh-CN" sz="2400" dirty="0">
                <a:latin typeface="微软雅黑" panose="020B0503020204020204" pitchFamily="34" charset="-122"/>
                <a:ea typeface="微软雅黑" panose="020B0503020204020204" pitchFamily="34" charset="-122"/>
              </a:rPr>
              <a:t>针对上述典型问题，至少针对其中四个问题，编程实现四个算法，程序能够针对一种输入正常运行，给出正确结果，并提交代码及实验报告：</a:t>
            </a:r>
            <a:r>
              <a:rPr lang="en-US" altLang="zh-CN" sz="2400" dirty="0">
                <a:latin typeface="微软雅黑" panose="020B0503020204020204" pitchFamily="34" charset="-122"/>
                <a:ea typeface="微软雅黑" panose="020B0503020204020204" pitchFamily="34" charset="-122"/>
              </a:rPr>
              <a:t>60~70</a:t>
            </a:r>
            <a:r>
              <a:rPr lang="zh-CN" altLang="zh-CN" sz="2400" dirty="0">
                <a:latin typeface="微软雅黑" panose="020B0503020204020204" pitchFamily="34" charset="-122"/>
                <a:ea typeface="微软雅黑" panose="020B0503020204020204" pitchFamily="34" charset="-122"/>
              </a:rPr>
              <a:t>分。每缺少一个算法，扣</a:t>
            </a:r>
            <a:r>
              <a:rPr lang="en-US" altLang="zh-CN" sz="2400" dirty="0">
                <a:latin typeface="微软雅黑" panose="020B0503020204020204" pitchFamily="34" charset="-122"/>
                <a:ea typeface="微软雅黑" panose="020B0503020204020204" pitchFamily="34" charset="-122"/>
              </a:rPr>
              <a:t>15</a:t>
            </a:r>
            <a:r>
              <a:rPr lang="zh-CN" altLang="zh-CN" sz="2400" dirty="0">
                <a:latin typeface="微软雅黑" panose="020B0503020204020204" pitchFamily="34" charset="-122"/>
                <a:ea typeface="微软雅黑" panose="020B0503020204020204" pitchFamily="34" charset="-122"/>
              </a:rPr>
              <a:t>分；</a:t>
            </a:r>
            <a:endParaRPr lang="en-US" altLang="zh-CN" sz="2400" dirty="0">
              <a:latin typeface="微软雅黑" panose="020B0503020204020204" pitchFamily="34" charset="-122"/>
              <a:ea typeface="微软雅黑" panose="020B0503020204020204" pitchFamily="34" charset="-122"/>
            </a:endParaRPr>
          </a:p>
          <a:p>
            <a:pPr marL="800100" lvl="1" indent="-342900">
              <a:lnSpc>
                <a:spcPct val="125000"/>
              </a:lnSpc>
              <a:spcBef>
                <a:spcPts val="600"/>
              </a:spcBef>
              <a:buClr>
                <a:srgbClr val="FF0000"/>
              </a:buClr>
              <a:buSzPct val="80000"/>
              <a:buFont typeface="Wingdings" panose="05000000000000000000" pitchFamily="2" charset="2"/>
              <a:buChar char="n"/>
            </a:pPr>
            <a:r>
              <a:rPr lang="zh-CN" altLang="zh-CN" sz="2400" dirty="0">
                <a:latin typeface="微软雅黑" panose="020B0503020204020204" pitchFamily="34" charset="-122"/>
                <a:ea typeface="微软雅黑" panose="020B0503020204020204" pitchFamily="34" charset="-122"/>
              </a:rPr>
              <a:t>算法程序能够面对多种输入和边界条件（至少六种）稳定运行，输出正确结果，算法性能符合预期，并且按期提交代码及实验报告：</a:t>
            </a:r>
            <a:r>
              <a:rPr lang="en-US" altLang="zh-CN" sz="2400" dirty="0">
                <a:latin typeface="微软雅黑" panose="020B0503020204020204" pitchFamily="34" charset="-122"/>
                <a:ea typeface="微软雅黑" panose="020B0503020204020204" pitchFamily="34" charset="-122"/>
              </a:rPr>
              <a:t>71~91</a:t>
            </a:r>
            <a:r>
              <a:rPr lang="zh-CN" altLang="zh-CN" sz="2400" dirty="0">
                <a:latin typeface="微软雅黑" panose="020B0503020204020204" pitchFamily="34" charset="-122"/>
                <a:ea typeface="微软雅黑" panose="020B0503020204020204" pitchFamily="34" charset="-122"/>
              </a:rPr>
              <a:t>分；</a:t>
            </a:r>
            <a:endParaRPr lang="en-US" altLang="zh-CN" sz="2400" dirty="0">
              <a:latin typeface="微软雅黑" panose="020B0503020204020204" pitchFamily="34" charset="-122"/>
              <a:ea typeface="微软雅黑" panose="020B0503020204020204" pitchFamily="34" charset="-122"/>
            </a:endParaRPr>
          </a:p>
          <a:p>
            <a:pPr marL="800100" lvl="1" indent="-342900">
              <a:lnSpc>
                <a:spcPct val="125000"/>
              </a:lnSpc>
              <a:spcBef>
                <a:spcPts val="600"/>
              </a:spcBef>
              <a:buClr>
                <a:srgbClr val="FF0000"/>
              </a:buClr>
              <a:buSzPct val="80000"/>
              <a:buFont typeface="Wingdings" panose="05000000000000000000" pitchFamily="2" charset="2"/>
              <a:buChar char="n"/>
            </a:pPr>
            <a:r>
              <a:rPr lang="zh-CN" altLang="zh-CN" sz="2400" dirty="0">
                <a:latin typeface="微软雅黑" panose="020B0503020204020204" pitchFamily="34" charset="-122"/>
                <a:ea typeface="微软雅黑" panose="020B0503020204020204" pitchFamily="34" charset="-122"/>
              </a:rPr>
              <a:t>在满足</a:t>
            </a:r>
            <a:r>
              <a:rPr lang="en-US" altLang="zh-CN" sz="2400" dirty="0">
                <a:latin typeface="微软雅黑" panose="020B0503020204020204" pitchFamily="34" charset="-122"/>
                <a:ea typeface="微软雅黑" panose="020B0503020204020204" pitchFamily="34" charset="-122"/>
              </a:rPr>
              <a:t>2</a:t>
            </a:r>
            <a:r>
              <a:rPr lang="zh-CN" altLang="zh-CN" sz="2400" dirty="0">
                <a:latin typeface="微软雅黑" panose="020B0503020204020204" pitchFamily="34" charset="-122"/>
                <a:ea typeface="微软雅黑" panose="020B0503020204020204" pitchFamily="34" charset="-122"/>
              </a:rPr>
              <a:t>的前提下，能够观察对比不同规模的输入数据下，算法的运行时间和空间占用的变化，分析算法时间和空间复杂性：</a:t>
            </a:r>
            <a:r>
              <a:rPr lang="en-US" altLang="zh-CN" sz="2400" dirty="0">
                <a:latin typeface="微软雅黑" panose="020B0503020204020204" pitchFamily="34" charset="-122"/>
                <a:ea typeface="微软雅黑" panose="020B0503020204020204" pitchFamily="34" charset="-122"/>
              </a:rPr>
              <a:t>92~95</a:t>
            </a:r>
            <a:r>
              <a:rPr lang="zh-CN" altLang="zh-CN" sz="2400" dirty="0">
                <a:latin typeface="微软雅黑" panose="020B0503020204020204" pitchFamily="34" charset="-122"/>
                <a:ea typeface="微软雅黑" panose="020B0503020204020204" pitchFamily="34" charset="-122"/>
              </a:rPr>
              <a:t>分；</a:t>
            </a:r>
            <a:endParaRPr lang="en-US" altLang="zh-CN" sz="2400" dirty="0">
              <a:latin typeface="微软雅黑" panose="020B0503020204020204" pitchFamily="34" charset="-122"/>
              <a:ea typeface="微软雅黑" panose="020B0503020204020204" pitchFamily="34" charset="-122"/>
            </a:endParaRPr>
          </a:p>
          <a:p>
            <a:pPr marL="800100" lvl="1" indent="-342900">
              <a:lnSpc>
                <a:spcPct val="125000"/>
              </a:lnSpc>
              <a:spcBef>
                <a:spcPts val="600"/>
              </a:spcBef>
              <a:buClr>
                <a:srgbClr val="FF0000"/>
              </a:buClr>
              <a:buSzPct val="80000"/>
              <a:buFont typeface="Wingdings" panose="05000000000000000000" pitchFamily="2" charset="2"/>
              <a:buChar char="n"/>
            </a:pPr>
            <a:r>
              <a:rPr lang="zh-CN" altLang="zh-CN" sz="2400" dirty="0">
                <a:latin typeface="微软雅黑" panose="020B0503020204020204" pitchFamily="34" charset="-122"/>
                <a:ea typeface="微软雅黑" panose="020B0503020204020204" pitchFamily="34" charset="-122"/>
              </a:rPr>
              <a:t>在满足</a:t>
            </a:r>
            <a:r>
              <a:rPr lang="en-US" altLang="zh-CN" sz="2400" dirty="0">
                <a:latin typeface="微软雅黑" panose="020B0503020204020204" pitchFamily="34" charset="-122"/>
                <a:ea typeface="微软雅黑" panose="020B0503020204020204" pitchFamily="34" charset="-122"/>
              </a:rPr>
              <a:t>2</a:t>
            </a:r>
            <a:r>
              <a:rPr lang="zh-CN" altLang="zh-CN"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3</a:t>
            </a:r>
            <a:r>
              <a:rPr lang="zh-CN" altLang="zh-CN" sz="2400" dirty="0">
                <a:latin typeface="微软雅黑" panose="020B0503020204020204" pitchFamily="34" charset="-122"/>
                <a:ea typeface="微软雅黑" panose="020B0503020204020204" pitchFamily="34" charset="-122"/>
              </a:rPr>
              <a:t>的前提下，提出改进算法性能的思路及方法，并付诸实现：</a:t>
            </a:r>
            <a:r>
              <a:rPr lang="en-US" altLang="zh-CN" sz="2400" dirty="0">
                <a:latin typeface="微软雅黑" panose="020B0503020204020204" pitchFamily="34" charset="-122"/>
                <a:ea typeface="微软雅黑" panose="020B0503020204020204" pitchFamily="34" charset="-122"/>
              </a:rPr>
              <a:t>96-100</a:t>
            </a:r>
            <a:r>
              <a:rPr lang="zh-CN" altLang="zh-CN" sz="2400" dirty="0">
                <a:latin typeface="微软雅黑" panose="020B0503020204020204" pitchFamily="34" charset="-122"/>
                <a:ea typeface="微软雅黑" panose="020B0503020204020204" pitchFamily="34" charset="-122"/>
              </a:rPr>
              <a:t>分</a:t>
            </a:r>
            <a:endParaRPr lang="zh-CN" altLang="en-US" sz="2400" dirty="0">
              <a:latin typeface="微软雅黑" panose="020B0503020204020204" pitchFamily="34" charset="-122"/>
              <a:ea typeface="微软雅黑" panose="020B0503020204020204" pitchFamily="34" charset="-122"/>
            </a:endParaRPr>
          </a:p>
        </p:txBody>
      </p:sp>
      <p:sp>
        <p:nvSpPr>
          <p:cNvPr id="3" name="标题 2"/>
          <p:cNvSpPr>
            <a:spLocks noGrp="1"/>
          </p:cNvSpPr>
          <p:nvPr>
            <p:ph type="title"/>
          </p:nvPr>
        </p:nvSpPr>
        <p:spPr/>
        <p:txBody>
          <a:bodyPr>
            <a:normAutofit/>
          </a:bodyPr>
          <a:lstStyle/>
          <a:p>
            <a:pPr algn="ctr"/>
            <a:r>
              <a:rPr lang="zh-CN" altLang="en-US" sz="2400" b="1" dirty="0">
                <a:solidFill>
                  <a:schemeClr val="accent5">
                    <a:lumMod val="75000"/>
                  </a:schemeClr>
                </a:solidFill>
                <a:latin typeface="微软雅黑" panose="020B0503020204020204" pitchFamily="2" charset="-122"/>
                <a:ea typeface="微软雅黑" panose="020B0503020204020204" pitchFamily="2" charset="-122"/>
              </a:rPr>
              <a:t>评分标准</a:t>
            </a:r>
          </a:p>
        </p:txBody>
      </p:sp>
      <p:sp>
        <p:nvSpPr>
          <p:cNvPr id="4" name="日期占位符 3"/>
          <p:cNvSpPr>
            <a:spLocks noGrp="1"/>
          </p:cNvSpPr>
          <p:nvPr>
            <p:ph type="dt" sz="half" idx="10"/>
          </p:nvPr>
        </p:nvSpPr>
        <p:spPr/>
        <p:txBody>
          <a:bodyPr/>
          <a:lstStyle/>
          <a:p>
            <a:fld id="{D342AF8A-6C9F-6440-B81F-0F8AB8C85483}" type="datetime1">
              <a:rPr kumimoji="1" lang="zh-CN" altLang="en-US" smtClean="0"/>
              <a:pPr/>
              <a:t>2020-11-19</a:t>
            </a:fld>
            <a:endParaRPr kumimoji="1" lang="zh-CN" altLang="en-US" dirty="0"/>
          </a:p>
        </p:txBody>
      </p:sp>
      <p:sp>
        <p:nvSpPr>
          <p:cNvPr id="5" name="灯片编号占位符 4"/>
          <p:cNvSpPr>
            <a:spLocks noGrp="1"/>
          </p:cNvSpPr>
          <p:nvPr>
            <p:ph type="sldNum" sz="quarter" idx="12"/>
          </p:nvPr>
        </p:nvSpPr>
        <p:spPr/>
        <p:txBody>
          <a:bodyPr/>
          <a:lstStyle/>
          <a:p>
            <a:r>
              <a:rPr kumimoji="1" lang="en-US" altLang="zh-CN" smtClean="0"/>
              <a:t>PAGE</a:t>
            </a:r>
            <a:r>
              <a:rPr kumimoji="1" lang="zh-CN" altLang="en-US" smtClean="0"/>
              <a:t> </a:t>
            </a:r>
            <a:fld id="{45C466B8-AFC2-AE4B-94BC-EF87A0F7179E}" type="slidenum">
              <a:rPr kumimoji="1" lang="zh-CN" altLang="en-US" smtClean="0"/>
              <a:pPr/>
              <a:t>26</a:t>
            </a:fld>
            <a:endParaRPr kumimoji="1" lang="zh-CN" altLang="en-US" dirty="0"/>
          </a:p>
        </p:txBody>
      </p:sp>
      <p:sp>
        <p:nvSpPr>
          <p:cNvPr id="6" name="文本占位符 5"/>
          <p:cNvSpPr>
            <a:spLocks noGrp="1"/>
          </p:cNvSpPr>
          <p:nvPr>
            <p:ph type="body" sz="quarter" idx="14"/>
          </p:nvPr>
        </p:nvSpPr>
        <p:spPr/>
        <p:txBody>
          <a:bodyPr/>
          <a:lstStyle/>
          <a:p>
            <a:endParaRPr lang="zh-CN" altLang="en-US"/>
          </a:p>
        </p:txBody>
      </p:sp>
    </p:spTree>
    <p:extLst>
      <p:ext uri="{BB962C8B-B14F-4D97-AF65-F5344CB8AC3E}">
        <p14:creationId xmlns:p14="http://schemas.microsoft.com/office/powerpoint/2010/main" val="17214148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pPr algn="ctr"/>
            <a:r>
              <a:rPr lang="zh-CN" altLang="en-US" sz="2400" b="1" dirty="0">
                <a:solidFill>
                  <a:schemeClr val="accent5">
                    <a:lumMod val="75000"/>
                  </a:schemeClr>
                </a:solidFill>
                <a:latin typeface="微软雅黑" panose="020B0503020204020204" pitchFamily="2" charset="-122"/>
                <a:ea typeface="微软雅黑" panose="020B0503020204020204" pitchFamily="2" charset="-122"/>
              </a:rPr>
              <a:t>作业提交要求</a:t>
            </a:r>
          </a:p>
        </p:txBody>
      </p:sp>
      <p:sp>
        <p:nvSpPr>
          <p:cNvPr id="4" name="日期占位符 3"/>
          <p:cNvSpPr>
            <a:spLocks noGrp="1"/>
          </p:cNvSpPr>
          <p:nvPr>
            <p:ph type="dt" sz="half" idx="10"/>
          </p:nvPr>
        </p:nvSpPr>
        <p:spPr/>
        <p:txBody>
          <a:bodyPr/>
          <a:lstStyle/>
          <a:p>
            <a:fld id="{D342AF8A-6C9F-6440-B81F-0F8AB8C85483}" type="datetime1">
              <a:rPr kumimoji="1" lang="zh-CN" altLang="en-US" smtClean="0"/>
              <a:pPr/>
              <a:t>2020-11-19</a:t>
            </a:fld>
            <a:endParaRPr kumimoji="1" lang="zh-CN" altLang="en-US" dirty="0"/>
          </a:p>
        </p:txBody>
      </p:sp>
      <p:sp>
        <p:nvSpPr>
          <p:cNvPr id="5" name="灯片编号占位符 4"/>
          <p:cNvSpPr>
            <a:spLocks noGrp="1"/>
          </p:cNvSpPr>
          <p:nvPr>
            <p:ph type="sldNum" sz="quarter" idx="12"/>
          </p:nvPr>
        </p:nvSpPr>
        <p:spPr/>
        <p:txBody>
          <a:bodyPr/>
          <a:lstStyle/>
          <a:p>
            <a:r>
              <a:rPr kumimoji="1" lang="en-US" altLang="zh-CN" smtClean="0"/>
              <a:t>PAGE</a:t>
            </a:r>
            <a:r>
              <a:rPr kumimoji="1" lang="zh-CN" altLang="en-US" smtClean="0"/>
              <a:t> </a:t>
            </a:r>
            <a:fld id="{45C466B8-AFC2-AE4B-94BC-EF87A0F7179E}" type="slidenum">
              <a:rPr kumimoji="1" lang="zh-CN" altLang="en-US" smtClean="0"/>
              <a:pPr/>
              <a:t>27</a:t>
            </a:fld>
            <a:endParaRPr kumimoji="1" lang="zh-CN" altLang="en-US" dirty="0"/>
          </a:p>
        </p:txBody>
      </p:sp>
      <p:sp>
        <p:nvSpPr>
          <p:cNvPr id="6" name="文本占位符 5"/>
          <p:cNvSpPr>
            <a:spLocks noGrp="1"/>
          </p:cNvSpPr>
          <p:nvPr>
            <p:ph type="body" sz="quarter" idx="14"/>
          </p:nvPr>
        </p:nvSpPr>
        <p:spPr/>
        <p:txBody>
          <a:bodyPr/>
          <a:lstStyle/>
          <a:p>
            <a:endParaRPr lang="zh-CN" altLang="en-US"/>
          </a:p>
        </p:txBody>
      </p:sp>
      <p:sp>
        <p:nvSpPr>
          <p:cNvPr id="7" name="Rectangle 3"/>
          <p:cNvSpPr>
            <a:spLocks noGrp="1" noChangeArrowheads="1"/>
          </p:cNvSpPr>
          <p:nvPr>
            <p:ph idx="1"/>
          </p:nvPr>
        </p:nvSpPr>
        <p:spPr>
          <a:xfrm>
            <a:off x="319544" y="1113504"/>
            <a:ext cx="11567656" cy="5744496"/>
          </a:xfrm>
        </p:spPr>
        <p:txBody>
          <a:bodyPr>
            <a:normAutofit fontScale="40000" lnSpcReduction="20000"/>
          </a:bodyPr>
          <a:lstStyle/>
          <a:p>
            <a:pPr marL="342900" indent="-342900" algn="l">
              <a:lnSpc>
                <a:spcPct val="145000"/>
              </a:lnSpc>
              <a:spcBef>
                <a:spcPts val="600"/>
              </a:spcBef>
              <a:buFont typeface="Wingdings" panose="05000000000000000000" pitchFamily="2" charset="2"/>
              <a:buChar char="l"/>
              <a:defRPr/>
            </a:pPr>
            <a:r>
              <a:rPr lang="zh-CN" altLang="en-US" sz="6000" dirty="0" smtClean="0">
                <a:latin typeface="微软雅黑" panose="020B0503020204020204" pitchFamily="34" charset="-122"/>
                <a:ea typeface="微软雅黑" panose="020B0503020204020204" pitchFamily="34" charset="-122"/>
              </a:rPr>
              <a:t>通过</a:t>
            </a:r>
            <a:r>
              <a:rPr lang="zh-CN" altLang="en-US" sz="6000" dirty="0">
                <a:latin typeface="微软雅黑" panose="020B0503020204020204" pitchFamily="34" charset="-122"/>
                <a:ea typeface="微软雅黑" panose="020B0503020204020204" pitchFamily="34" charset="-122"/>
              </a:rPr>
              <a:t>电子邮件提交电子版作业文档，</a:t>
            </a:r>
            <a:r>
              <a:rPr lang="en-US" altLang="zh-CN" sz="6000" dirty="0" err="1">
                <a:latin typeface="微软雅黑" panose="020B0503020204020204" pitchFamily="34" charset="-122"/>
                <a:ea typeface="微软雅黑" panose="020B0503020204020204" pitchFamily="34" charset="-122"/>
              </a:rPr>
              <a:t>pdf</a:t>
            </a:r>
            <a:r>
              <a:rPr lang="zh-CN" altLang="en-US" sz="6000" dirty="0">
                <a:latin typeface="微软雅黑" panose="020B0503020204020204" pitchFamily="34" charset="-122"/>
                <a:ea typeface="微软雅黑" panose="020B0503020204020204" pitchFamily="34" charset="-122"/>
              </a:rPr>
              <a:t>格式</a:t>
            </a:r>
            <a:endParaRPr lang="en-US" altLang="zh-CN" sz="6000" dirty="0">
              <a:latin typeface="微软雅黑" panose="020B0503020204020204" pitchFamily="34" charset="-122"/>
              <a:ea typeface="微软雅黑" panose="020B0503020204020204" pitchFamily="34" charset="-122"/>
            </a:endParaRPr>
          </a:p>
          <a:p>
            <a:pPr marL="342900" indent="-342900" algn="l">
              <a:lnSpc>
                <a:spcPct val="145000"/>
              </a:lnSpc>
              <a:spcBef>
                <a:spcPts val="600"/>
              </a:spcBef>
              <a:buFont typeface="Wingdings" panose="05000000000000000000" pitchFamily="2" charset="2"/>
              <a:buChar char="l"/>
              <a:defRPr/>
            </a:pPr>
            <a:r>
              <a:rPr lang="zh-CN" altLang="en-US" sz="6000" dirty="0">
                <a:latin typeface="微软雅黑" panose="020B0503020204020204" pitchFamily="34" charset="-122"/>
                <a:ea typeface="微软雅黑" panose="020B0503020204020204" pitchFamily="34" charset="-122"/>
              </a:rPr>
              <a:t>邮件主题：算法设计与分析作业</a:t>
            </a:r>
            <a:r>
              <a:rPr lang="zh-CN" altLang="en-US" sz="6000" dirty="0" smtClean="0">
                <a:latin typeface="微软雅黑" panose="020B0503020204020204" pitchFamily="34" charset="-122"/>
                <a:ea typeface="微软雅黑" panose="020B0503020204020204" pitchFamily="34" charset="-122"/>
              </a:rPr>
              <a:t>提交（</a:t>
            </a:r>
            <a:r>
              <a:rPr lang="zh-CN" altLang="en-US" sz="6000" dirty="0">
                <a:latin typeface="微软雅黑" panose="020B0503020204020204" pitchFamily="34" charset="-122"/>
                <a:ea typeface="微软雅黑" panose="020B0503020204020204" pitchFamily="34" charset="-122"/>
              </a:rPr>
              <a:t>第</a:t>
            </a:r>
            <a:r>
              <a:rPr lang="en-US" altLang="zh-CN" sz="6000" dirty="0">
                <a:latin typeface="微软雅黑" panose="020B0503020204020204" pitchFamily="34" charset="-122"/>
                <a:ea typeface="微软雅黑" panose="020B0503020204020204" pitchFamily="34" charset="-122"/>
              </a:rPr>
              <a:t>xx</a:t>
            </a:r>
            <a:r>
              <a:rPr lang="zh-CN" altLang="en-US" sz="6000" dirty="0">
                <a:latin typeface="微软雅黑" panose="020B0503020204020204" pitchFamily="34" charset="-122"/>
                <a:ea typeface="微软雅黑" panose="020B0503020204020204" pitchFamily="34" charset="-122"/>
              </a:rPr>
              <a:t>章</a:t>
            </a:r>
            <a:r>
              <a:rPr lang="zh-CN" altLang="en-US" sz="6000" dirty="0" smtClean="0">
                <a:latin typeface="微软雅黑" panose="020B0503020204020204" pitchFamily="34" charset="-122"/>
                <a:ea typeface="微软雅黑" panose="020B0503020204020204" pitchFamily="34" charset="-122"/>
              </a:rPr>
              <a:t>）</a:t>
            </a:r>
            <a:r>
              <a:rPr lang="en-US" altLang="zh-CN" sz="6000" dirty="0">
                <a:latin typeface="微软雅黑" panose="020B0503020204020204" pitchFamily="34" charset="-122"/>
                <a:ea typeface="微软雅黑" panose="020B0503020204020204" pitchFamily="34" charset="-122"/>
              </a:rPr>
              <a:t>-</a:t>
            </a:r>
            <a:r>
              <a:rPr lang="zh-CN" altLang="en-US" sz="6000" dirty="0">
                <a:latin typeface="微软雅黑" panose="020B0503020204020204" pitchFamily="34" charset="-122"/>
                <a:ea typeface="微软雅黑" panose="020B0503020204020204" pitchFamily="34" charset="-122"/>
              </a:rPr>
              <a:t>班级</a:t>
            </a:r>
            <a:r>
              <a:rPr lang="en-US" altLang="zh-CN" sz="6000" dirty="0">
                <a:latin typeface="微软雅黑" panose="020B0503020204020204" pitchFamily="34" charset="-122"/>
                <a:ea typeface="微软雅黑" panose="020B0503020204020204" pitchFamily="34" charset="-122"/>
              </a:rPr>
              <a:t>-</a:t>
            </a:r>
            <a:r>
              <a:rPr lang="zh-CN" altLang="en-US" sz="6000" dirty="0">
                <a:latin typeface="微软雅黑" panose="020B0503020204020204" pitchFamily="34" charset="-122"/>
                <a:ea typeface="微软雅黑" panose="020B0503020204020204" pitchFamily="34" charset="-122"/>
              </a:rPr>
              <a:t>姓名</a:t>
            </a:r>
          </a:p>
          <a:p>
            <a:pPr marL="342900" indent="-342900" algn="l">
              <a:lnSpc>
                <a:spcPct val="145000"/>
              </a:lnSpc>
              <a:spcBef>
                <a:spcPts val="600"/>
              </a:spcBef>
              <a:buFont typeface="Wingdings" panose="05000000000000000000" pitchFamily="2" charset="2"/>
              <a:buChar char="l"/>
              <a:defRPr/>
            </a:pPr>
            <a:r>
              <a:rPr lang="zh-CN" altLang="en-US" sz="6000" dirty="0">
                <a:latin typeface="微软雅黑" panose="020B0503020204020204" pitchFamily="34" charset="-122"/>
                <a:ea typeface="微软雅黑" panose="020B0503020204020204" pitchFamily="34" charset="-122"/>
              </a:rPr>
              <a:t>作业文档内容包括：</a:t>
            </a:r>
          </a:p>
          <a:p>
            <a:pPr marL="800100" lvl="1" indent="-342900" algn="l">
              <a:lnSpc>
                <a:spcPct val="145000"/>
              </a:lnSpc>
              <a:spcBef>
                <a:spcPts val="600"/>
              </a:spcBef>
              <a:buClr>
                <a:srgbClr val="FF0000"/>
              </a:buClr>
              <a:buSzPct val="80000"/>
              <a:buFont typeface="Wingdings" panose="05000000000000000000" pitchFamily="2" charset="2"/>
              <a:buChar char="n"/>
              <a:defRPr/>
            </a:pPr>
            <a:r>
              <a:rPr lang="zh-CN" altLang="en-US" sz="6000" dirty="0">
                <a:latin typeface="微软雅黑" panose="020B0503020204020204" pitchFamily="34" charset="-122"/>
                <a:ea typeface="微软雅黑" panose="020B0503020204020204" pitchFamily="34" charset="-122"/>
              </a:rPr>
              <a:t> </a:t>
            </a:r>
            <a:r>
              <a:rPr lang="zh-CN" altLang="en-US" sz="6000" dirty="0" smtClean="0">
                <a:latin typeface="微软雅黑" panose="020B0503020204020204" pitchFamily="34" charset="-122"/>
                <a:ea typeface="微软雅黑" panose="020B0503020204020204" pitchFamily="34" charset="-122"/>
              </a:rPr>
              <a:t>源程序</a:t>
            </a:r>
            <a:r>
              <a:rPr lang="zh-CN" altLang="en-US" sz="6000" dirty="0">
                <a:latin typeface="微软雅黑" panose="020B0503020204020204" pitchFamily="34" charset="-122"/>
                <a:ea typeface="微软雅黑" panose="020B0503020204020204" pitchFamily="34" charset="-122"/>
              </a:rPr>
              <a:t>代码，运行结果</a:t>
            </a:r>
          </a:p>
          <a:p>
            <a:pPr marL="342900" indent="-342900" algn="l">
              <a:lnSpc>
                <a:spcPct val="145000"/>
              </a:lnSpc>
              <a:spcBef>
                <a:spcPts val="600"/>
              </a:spcBef>
              <a:buFont typeface="Wingdings" panose="05000000000000000000" pitchFamily="2" charset="2"/>
              <a:buChar char="l"/>
              <a:defRPr/>
            </a:pPr>
            <a:r>
              <a:rPr lang="zh-CN" altLang="en-US" sz="6000" dirty="0">
                <a:latin typeface="微软雅黑" panose="020B0503020204020204" pitchFamily="34" charset="-122"/>
                <a:ea typeface="微软雅黑" panose="020B0503020204020204" pitchFamily="34" charset="-122"/>
              </a:rPr>
              <a:t>文档名称：</a:t>
            </a:r>
          </a:p>
          <a:p>
            <a:pPr eaLnBrk="1" hangingPunct="1">
              <a:lnSpc>
                <a:spcPct val="90000"/>
              </a:lnSpc>
              <a:buFont typeface="Wingdings" pitchFamily="2" charset="2"/>
              <a:buNone/>
              <a:defRPr/>
            </a:pPr>
            <a:r>
              <a:rPr lang="zh-CN" altLang="en-US" sz="6000" dirty="0" smtClean="0"/>
              <a:t>     班号</a:t>
            </a:r>
            <a:r>
              <a:rPr lang="en-US" altLang="zh-CN" sz="6000" dirty="0" smtClean="0"/>
              <a:t>_</a:t>
            </a:r>
            <a:r>
              <a:rPr lang="zh-CN" altLang="en-US" sz="6000" dirty="0" smtClean="0"/>
              <a:t>学号</a:t>
            </a:r>
            <a:r>
              <a:rPr lang="en-US" altLang="zh-CN" sz="6000" dirty="0" smtClean="0"/>
              <a:t>_</a:t>
            </a:r>
            <a:r>
              <a:rPr lang="zh-CN" altLang="en-US" sz="6000" dirty="0" smtClean="0"/>
              <a:t>姓名</a:t>
            </a:r>
            <a:r>
              <a:rPr lang="en-US" altLang="zh-CN" sz="6000" dirty="0" smtClean="0"/>
              <a:t>_</a:t>
            </a:r>
            <a:r>
              <a:rPr lang="zh-CN" altLang="en-US" sz="6000" dirty="0" smtClean="0"/>
              <a:t>算法设计与分析</a:t>
            </a:r>
            <a:r>
              <a:rPr lang="en-US" altLang="zh-CN" sz="6000" dirty="0" smtClean="0"/>
              <a:t>_</a:t>
            </a:r>
            <a:r>
              <a:rPr lang="zh-CN" altLang="en-US" sz="6000" dirty="0" smtClean="0"/>
              <a:t>第</a:t>
            </a:r>
            <a:r>
              <a:rPr lang="en-US" altLang="zh-CN" sz="6000" dirty="0" smtClean="0"/>
              <a:t>xx</a:t>
            </a:r>
            <a:r>
              <a:rPr lang="zh-CN" altLang="en-US" sz="6000" dirty="0" smtClean="0"/>
              <a:t>章</a:t>
            </a:r>
          </a:p>
          <a:p>
            <a:pPr marL="342900" indent="-342900" algn="l">
              <a:lnSpc>
                <a:spcPct val="145000"/>
              </a:lnSpc>
              <a:spcBef>
                <a:spcPts val="600"/>
              </a:spcBef>
              <a:buFont typeface="Wingdings" panose="05000000000000000000" pitchFamily="2" charset="2"/>
              <a:buChar char="l"/>
              <a:defRPr/>
            </a:pPr>
            <a:r>
              <a:rPr lang="zh-CN" altLang="en-US" sz="6000" dirty="0">
                <a:latin typeface="微软雅黑" panose="020B0503020204020204" pitchFamily="34" charset="-122"/>
                <a:ea typeface="微软雅黑" panose="020B0503020204020204" pitchFamily="34" charset="-122"/>
              </a:rPr>
              <a:t>各章作业布置后，三周内提交</a:t>
            </a:r>
            <a:endParaRPr lang="en-US" altLang="zh-CN" sz="6000" dirty="0">
              <a:latin typeface="微软雅黑" panose="020B0503020204020204" pitchFamily="34" charset="-122"/>
              <a:ea typeface="微软雅黑" panose="020B0503020204020204" pitchFamily="34" charset="-122"/>
            </a:endParaRPr>
          </a:p>
          <a:p>
            <a:pPr marL="800100" lvl="1" indent="-342900" algn="l">
              <a:lnSpc>
                <a:spcPct val="145000"/>
              </a:lnSpc>
              <a:spcBef>
                <a:spcPts val="600"/>
              </a:spcBef>
              <a:buClr>
                <a:srgbClr val="FF0000"/>
              </a:buClr>
              <a:buSzPct val="80000"/>
              <a:buFont typeface="Wingdings" panose="05000000000000000000" pitchFamily="2" charset="2"/>
              <a:buChar char="n"/>
              <a:defRPr/>
            </a:pPr>
            <a:r>
              <a:rPr lang="en-US" altLang="zh-CN" sz="6000" dirty="0">
                <a:solidFill>
                  <a:srgbClr val="FF0000"/>
                </a:solidFill>
                <a:latin typeface="微软雅黑" panose="020B0503020204020204" pitchFamily="34" charset="-122"/>
                <a:ea typeface="微软雅黑" panose="020B0503020204020204" pitchFamily="34" charset="-122"/>
              </a:rPr>
              <a:t> </a:t>
            </a:r>
            <a:r>
              <a:rPr lang="zh-CN" altLang="en-US" sz="6000" dirty="0" smtClean="0">
                <a:solidFill>
                  <a:srgbClr val="FF0000"/>
                </a:solidFill>
                <a:latin typeface="微软雅黑" panose="020B0503020204020204" pitchFamily="34" charset="-122"/>
                <a:ea typeface="微软雅黑" panose="020B0503020204020204" pitchFamily="34" charset="-122"/>
              </a:rPr>
              <a:t>不要</a:t>
            </a:r>
            <a:r>
              <a:rPr lang="zh-CN" altLang="en-US" sz="6000" dirty="0">
                <a:solidFill>
                  <a:srgbClr val="FF0000"/>
                </a:solidFill>
                <a:latin typeface="微软雅黑" panose="020B0503020204020204" pitchFamily="34" charset="-122"/>
                <a:ea typeface="微软雅黑" panose="020B0503020204020204" pitchFamily="34" charset="-122"/>
              </a:rPr>
              <a:t>拖到期末各章作业一起</a:t>
            </a:r>
            <a:r>
              <a:rPr lang="zh-CN" altLang="en-US" sz="6000" dirty="0" smtClean="0">
                <a:solidFill>
                  <a:srgbClr val="FF0000"/>
                </a:solidFill>
                <a:latin typeface="微软雅黑" panose="020B0503020204020204" pitchFamily="34" charset="-122"/>
                <a:ea typeface="微软雅黑" panose="020B0503020204020204" pitchFamily="34" charset="-122"/>
              </a:rPr>
              <a:t>提交</a:t>
            </a:r>
            <a:r>
              <a:rPr lang="zh-CN" altLang="en-US" sz="6000" dirty="0">
                <a:solidFill>
                  <a:srgbClr val="FF0000"/>
                </a:solidFill>
                <a:latin typeface="微软雅黑" panose="020B0503020204020204" pitchFamily="34" charset="-122"/>
                <a:ea typeface="微软雅黑" panose="020B0503020204020204" pitchFamily="34" charset="-122"/>
              </a:rPr>
              <a:t>，</a:t>
            </a:r>
            <a:r>
              <a:rPr lang="zh-CN" altLang="en-US" sz="6000" dirty="0" smtClean="0">
                <a:solidFill>
                  <a:srgbClr val="FF0000"/>
                </a:solidFill>
                <a:latin typeface="微软雅黑" panose="020B0503020204020204" pitchFamily="34" charset="-122"/>
                <a:ea typeface="微软雅黑" panose="020B0503020204020204" pitchFamily="34" charset="-122"/>
              </a:rPr>
              <a:t>延时</a:t>
            </a:r>
            <a:r>
              <a:rPr lang="zh-CN" altLang="en-US" sz="6000" dirty="0">
                <a:solidFill>
                  <a:srgbClr val="FF0000"/>
                </a:solidFill>
                <a:latin typeface="微软雅黑" panose="020B0503020204020204" pitchFamily="34" charset="-122"/>
                <a:ea typeface="微软雅黑" panose="020B0503020204020204" pitchFamily="34" charset="-122"/>
              </a:rPr>
              <a:t>提交，扣分！</a:t>
            </a:r>
            <a:endParaRPr lang="en-US" altLang="zh-CN" sz="6000" dirty="0">
              <a:solidFill>
                <a:srgbClr val="FF0000"/>
              </a:solidFill>
              <a:latin typeface="微软雅黑" panose="020B0503020204020204" pitchFamily="34" charset="-122"/>
              <a:ea typeface="微软雅黑" panose="020B0503020204020204" pitchFamily="34" charset="-122"/>
            </a:endParaRPr>
          </a:p>
          <a:p>
            <a:pPr marL="342900" indent="-342900" algn="l">
              <a:lnSpc>
                <a:spcPct val="145000"/>
              </a:lnSpc>
              <a:spcBef>
                <a:spcPts val="600"/>
              </a:spcBef>
              <a:buFont typeface="Wingdings" panose="05000000000000000000" pitchFamily="2" charset="2"/>
              <a:buChar char="l"/>
              <a:defRPr/>
            </a:pPr>
            <a:r>
              <a:rPr lang="zh-CN" altLang="en-US" sz="6000" dirty="0">
                <a:latin typeface="微软雅黑" panose="020B0503020204020204" pitchFamily="34" charset="-122"/>
                <a:ea typeface="微软雅黑" panose="020B0503020204020204" pitchFamily="34" charset="-122"/>
              </a:rPr>
              <a:t>邮件地址</a:t>
            </a:r>
            <a:r>
              <a:rPr lang="zh-CN" altLang="en-US" sz="6000" dirty="0" smtClean="0">
                <a:latin typeface="微软雅黑" panose="020B0503020204020204" pitchFamily="34" charset="-122"/>
                <a:ea typeface="微软雅黑" panose="020B0503020204020204" pitchFamily="34" charset="-122"/>
              </a:rPr>
              <a:t>：</a:t>
            </a:r>
            <a:r>
              <a:rPr lang="en-US" altLang="zh-CN" sz="6000" dirty="0"/>
              <a:t> </a:t>
            </a:r>
            <a:r>
              <a:rPr lang="zh-CN" altLang="en-US" sz="6000" dirty="0"/>
              <a:t>研究生</a:t>
            </a:r>
            <a:r>
              <a:rPr lang="zh-CN" altLang="en-US" sz="6000" dirty="0">
                <a:latin typeface="微软雅黑" panose="020B0503020204020204" pitchFamily="34" charset="-122"/>
                <a:ea typeface="微软雅黑" panose="020B0503020204020204" pitchFamily="34" charset="-122"/>
              </a:rPr>
              <a:t>助教</a:t>
            </a:r>
            <a:r>
              <a:rPr lang="en-US" altLang="zh-CN" sz="6000" dirty="0">
                <a:latin typeface="微软雅黑" panose="020B0503020204020204" pitchFamily="34" charset="-122"/>
                <a:ea typeface="微软雅黑" panose="020B0503020204020204" pitchFamily="34" charset="-122"/>
              </a:rPr>
              <a:t>: </a:t>
            </a:r>
            <a:r>
              <a:rPr lang="zh-CN" altLang="en-US" sz="6000" smtClean="0">
                <a:latin typeface="微软雅黑" panose="020B0503020204020204" pitchFamily="34" charset="-122"/>
                <a:ea typeface="微软雅黑" panose="020B0503020204020204" pitchFamily="34" charset="-122"/>
              </a:rPr>
              <a:t>王苑汀，</a:t>
            </a:r>
            <a:r>
              <a:rPr lang="en-US" altLang="zh-CN" sz="6000" smtClean="0">
                <a:latin typeface="微软雅黑" panose="020B0503020204020204" pitchFamily="34" charset="-122"/>
                <a:ea typeface="微软雅黑" panose="020B0503020204020204" pitchFamily="34" charset="-122"/>
                <a:hlinkClick r:id="rId2"/>
              </a:rPr>
              <a:t>835206823@qq.com</a:t>
            </a:r>
            <a:endParaRPr lang="en-US" altLang="zh-CN" sz="6000" dirty="0" smtClean="0">
              <a:latin typeface="微软雅黑" panose="020B0503020204020204" pitchFamily="34" charset="-122"/>
              <a:ea typeface="微软雅黑" panose="020B0503020204020204" pitchFamily="34" charset="-122"/>
            </a:endParaRPr>
          </a:p>
          <a:p>
            <a:pPr algn="l">
              <a:lnSpc>
                <a:spcPct val="145000"/>
              </a:lnSpc>
              <a:spcBef>
                <a:spcPts val="600"/>
              </a:spcBef>
              <a:defRPr/>
            </a:pPr>
            <a:r>
              <a:rPr lang="en-US" altLang="zh-CN" sz="6000" dirty="0">
                <a:latin typeface="微软雅黑" panose="020B0503020204020204" pitchFamily="34" charset="-122"/>
                <a:ea typeface="微软雅黑" panose="020B0503020204020204" pitchFamily="34" charset="-122"/>
              </a:rPr>
              <a:t> </a:t>
            </a:r>
            <a:r>
              <a:rPr lang="en-US" altLang="zh-CN" sz="6000" dirty="0" smtClean="0">
                <a:latin typeface="微软雅黑" panose="020B0503020204020204" pitchFamily="34" charset="-122"/>
                <a:ea typeface="微软雅黑" panose="020B0503020204020204" pitchFamily="34" charset="-122"/>
              </a:rPr>
              <a:t>                     yewen@bupt.edu.cn</a:t>
            </a:r>
            <a:endParaRPr lang="en-US" altLang="zh-CN" sz="6000" dirty="0">
              <a:latin typeface="微软雅黑" panose="020B0503020204020204" pitchFamily="34" charset="-122"/>
              <a:ea typeface="微软雅黑" panose="020B0503020204020204" pitchFamily="34" charset="-122"/>
            </a:endParaRPr>
          </a:p>
          <a:p>
            <a:pPr marL="0" indent="0" eaLnBrk="1" hangingPunct="1">
              <a:lnSpc>
                <a:spcPct val="90000"/>
              </a:lnSpc>
              <a:buFont typeface="Wingdings" pitchFamily="2" charset="2"/>
              <a:buNone/>
              <a:defRPr/>
            </a:pPr>
            <a:r>
              <a:rPr lang="en-US" altLang="zh-CN" sz="2800" b="1" dirty="0" smtClean="0"/>
              <a:t>             </a:t>
            </a:r>
            <a:endParaRPr lang="en-US" altLang="zh-CN" sz="2800" dirty="0" smtClean="0"/>
          </a:p>
        </p:txBody>
      </p:sp>
    </p:spTree>
    <p:extLst>
      <p:ext uri="{BB962C8B-B14F-4D97-AF65-F5344CB8AC3E}">
        <p14:creationId xmlns:p14="http://schemas.microsoft.com/office/powerpoint/2010/main" val="394284379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pPr algn="ctr"/>
            <a:r>
              <a:rPr lang="zh-CN" altLang="en-US" sz="2400" b="1" dirty="0" smtClean="0">
                <a:solidFill>
                  <a:schemeClr val="accent5">
                    <a:lumMod val="75000"/>
                  </a:schemeClr>
                </a:solidFill>
                <a:latin typeface="微软雅黑" panose="020B0503020204020204" pitchFamily="2" charset="-122"/>
                <a:ea typeface="微软雅黑" panose="020B0503020204020204" pitchFamily="2" charset="-122"/>
              </a:rPr>
              <a:t>作业</a:t>
            </a:r>
            <a:r>
              <a:rPr lang="en-US" altLang="zh-CN" sz="2400" b="1" dirty="0" smtClean="0">
                <a:solidFill>
                  <a:schemeClr val="accent5">
                    <a:lumMod val="75000"/>
                  </a:schemeClr>
                </a:solidFill>
                <a:latin typeface="微软雅黑" panose="020B0503020204020204" pitchFamily="2" charset="-122"/>
                <a:ea typeface="微软雅黑" panose="020B0503020204020204" pitchFamily="2" charset="-122"/>
              </a:rPr>
              <a:t>1 </a:t>
            </a:r>
            <a:r>
              <a:rPr lang="zh-CN" altLang="en-US" sz="2400" b="1" dirty="0" smtClean="0">
                <a:solidFill>
                  <a:schemeClr val="accent5">
                    <a:lumMod val="75000"/>
                  </a:schemeClr>
                </a:solidFill>
                <a:latin typeface="微软雅黑" panose="020B0503020204020204" pitchFamily="2" charset="-122"/>
                <a:ea typeface="微软雅黑" panose="020B0503020204020204" pitchFamily="2" charset="-122"/>
              </a:rPr>
              <a:t>基于</a:t>
            </a:r>
            <a:r>
              <a:rPr lang="zh-CN" altLang="en-US" sz="2400" b="1" dirty="0">
                <a:solidFill>
                  <a:schemeClr val="accent5">
                    <a:lumMod val="75000"/>
                  </a:schemeClr>
                </a:solidFill>
                <a:latin typeface="微软雅黑" panose="020B0503020204020204" pitchFamily="2" charset="-122"/>
                <a:ea typeface="微软雅黑" panose="020B0503020204020204" pitchFamily="2" charset="-122"/>
              </a:rPr>
              <a:t>贪心法的凸多边形三角剖分</a:t>
            </a:r>
          </a:p>
        </p:txBody>
      </p:sp>
      <p:sp>
        <p:nvSpPr>
          <p:cNvPr id="4" name="日期占位符 3"/>
          <p:cNvSpPr>
            <a:spLocks noGrp="1"/>
          </p:cNvSpPr>
          <p:nvPr>
            <p:ph type="dt" sz="half" idx="10"/>
          </p:nvPr>
        </p:nvSpPr>
        <p:spPr/>
        <p:txBody>
          <a:bodyPr/>
          <a:lstStyle/>
          <a:p>
            <a:fld id="{D342AF8A-6C9F-6440-B81F-0F8AB8C85483}" type="datetime1">
              <a:rPr kumimoji="1" lang="zh-CN" altLang="en-US" smtClean="0"/>
              <a:pPr/>
              <a:t>2020-11-19</a:t>
            </a:fld>
            <a:endParaRPr kumimoji="1" lang="zh-CN" altLang="en-US" dirty="0"/>
          </a:p>
        </p:txBody>
      </p:sp>
      <p:sp>
        <p:nvSpPr>
          <p:cNvPr id="5" name="灯片编号占位符 4"/>
          <p:cNvSpPr>
            <a:spLocks noGrp="1"/>
          </p:cNvSpPr>
          <p:nvPr>
            <p:ph type="sldNum" sz="quarter" idx="12"/>
          </p:nvPr>
        </p:nvSpPr>
        <p:spPr/>
        <p:txBody>
          <a:bodyPr/>
          <a:lstStyle/>
          <a:p>
            <a:r>
              <a:rPr kumimoji="1" lang="en-US" altLang="zh-CN" smtClean="0"/>
              <a:t>PAGE</a:t>
            </a:r>
            <a:r>
              <a:rPr kumimoji="1" lang="zh-CN" altLang="en-US" smtClean="0"/>
              <a:t> </a:t>
            </a:r>
            <a:fld id="{45C466B8-AFC2-AE4B-94BC-EF87A0F7179E}" type="slidenum">
              <a:rPr kumimoji="1" lang="zh-CN" altLang="en-US" smtClean="0"/>
              <a:pPr/>
              <a:t>3</a:t>
            </a:fld>
            <a:endParaRPr kumimoji="1" lang="zh-CN" altLang="en-US" dirty="0"/>
          </a:p>
        </p:txBody>
      </p:sp>
      <p:sp>
        <p:nvSpPr>
          <p:cNvPr id="6" name="文本占位符 5"/>
          <p:cNvSpPr>
            <a:spLocks noGrp="1"/>
          </p:cNvSpPr>
          <p:nvPr>
            <p:ph type="body" sz="quarter" idx="14"/>
          </p:nvPr>
        </p:nvSpPr>
        <p:spPr/>
        <p:txBody>
          <a:bodyPr/>
          <a:lstStyle/>
          <a:p>
            <a:endParaRPr lang="zh-CN" altLang="en-US"/>
          </a:p>
        </p:txBody>
      </p:sp>
      <p:sp>
        <p:nvSpPr>
          <p:cNvPr id="9" name="Rectangle 3"/>
          <p:cNvSpPr txBox="1">
            <a:spLocks noChangeArrowheads="1"/>
          </p:cNvSpPr>
          <p:nvPr/>
        </p:nvSpPr>
        <p:spPr>
          <a:xfrm>
            <a:off x="317635" y="1097281"/>
            <a:ext cx="11531064" cy="5265018"/>
          </a:xfrm>
          <a:prstGeom prst="rect">
            <a:avLst/>
          </a:prstGeom>
        </p:spPr>
        <p:txBody>
          <a:bodyPr vert="horz" lIns="91440" tIns="45720" rIns="91440" bIns="45720" rtlCol="0">
            <a:normAutofit/>
          </a:bodyPr>
          <a:lstStyle>
            <a:lvl1pPr marL="0" indent="0" algn="just" defTabSz="914400" rtl="0" eaLnBrk="1" latinLnBrk="0" hangingPunct="1">
              <a:lnSpc>
                <a:spcPct val="90000"/>
              </a:lnSpc>
              <a:spcBef>
                <a:spcPts val="1000"/>
              </a:spcBef>
              <a:buFont typeface="Arial" panose="020B0604020202020204" pitchFamily="34" charset="0"/>
              <a:buNone/>
              <a:defRPr sz="2000" kern="1200">
                <a:solidFill>
                  <a:schemeClr val="tx1">
                    <a:lumMod val="85000"/>
                    <a:lumOff val="15000"/>
                  </a:schemeClr>
                </a:solidFill>
                <a:latin typeface="+mn-lt"/>
                <a:ea typeface="+mn-ea"/>
                <a:cs typeface="+mn-cs"/>
              </a:defRPr>
            </a:lvl1pPr>
            <a:lvl2pPr marL="457200" indent="0" algn="just"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just"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just"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4pPr>
            <a:lvl5pPr marL="1828800" indent="0" algn="just"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lvl="1" indent="-342900" algn="l">
              <a:lnSpc>
                <a:spcPct val="135000"/>
              </a:lnSpc>
              <a:spcBef>
                <a:spcPts val="600"/>
              </a:spcBef>
              <a:buSzPct val="100000"/>
              <a:buFont typeface="Wingdings" panose="05000000000000000000" pitchFamily="2" charset="2"/>
              <a:buChar char="l"/>
            </a:pPr>
            <a:r>
              <a:rPr lang="zh-CN" altLang="en-US" sz="2400" dirty="0">
                <a:latin typeface="微软雅黑" panose="020B0503020204020204" pitchFamily="34" charset="-122"/>
                <a:ea typeface="微软雅黑" panose="020B0503020204020204" pitchFamily="34" charset="-122"/>
              </a:rPr>
              <a:t>利用：</a:t>
            </a:r>
          </a:p>
          <a:p>
            <a:pPr marL="800100" lvl="1" indent="-342900" algn="l">
              <a:lnSpc>
                <a:spcPct val="125000"/>
              </a:lnSpc>
              <a:spcBef>
                <a:spcPts val="600"/>
              </a:spcBef>
              <a:buClr>
                <a:srgbClr val="FF0000"/>
              </a:buClr>
              <a:buSzPct val="80000"/>
              <a:buFont typeface="Wingdings" panose="05000000000000000000" pitchFamily="2" charset="2"/>
              <a:buChar char="n"/>
            </a:pPr>
            <a:r>
              <a:rPr lang="zh-CN" altLang="en-US" sz="2400" dirty="0">
                <a:latin typeface="微软雅黑" panose="020B0503020204020204" pitchFamily="34" charset="-122"/>
                <a:ea typeface="微软雅黑" panose="020B0503020204020204" pitchFamily="34" charset="-122"/>
              </a:rPr>
              <a:t>  </a:t>
            </a:r>
            <a:r>
              <a:rPr lang="en-US" altLang="zh-CN" sz="2400" dirty="0">
                <a:latin typeface="微软雅黑" panose="020B0503020204020204" pitchFamily="34" charset="-122"/>
                <a:ea typeface="微软雅黑" panose="020B0503020204020204" pitchFamily="34" charset="-122"/>
              </a:rPr>
              <a:t>1. </a:t>
            </a:r>
            <a:r>
              <a:rPr lang="en-US" altLang="zh-CN" sz="2400" dirty="0" smtClean="0">
                <a:latin typeface="微软雅黑" panose="020B0503020204020204" pitchFamily="34" charset="-122"/>
                <a:ea typeface="微软雅黑" panose="020B0503020204020204" pitchFamily="34" charset="-122"/>
              </a:rPr>
              <a:t>“</a:t>
            </a:r>
            <a:r>
              <a:rPr lang="zh-CN" altLang="en-US" sz="2400" dirty="0" smtClean="0">
                <a:latin typeface="微软雅黑" panose="020B0503020204020204" pitchFamily="34" charset="-122"/>
                <a:ea typeface="微软雅黑" panose="020B0503020204020204" pitchFamily="34" charset="-122"/>
              </a:rPr>
              <a:t>附件</a:t>
            </a:r>
            <a:r>
              <a:rPr lang="en-US" altLang="zh-CN" sz="2400" dirty="0">
                <a:latin typeface="微软雅黑" panose="020B0503020204020204" pitchFamily="34" charset="-122"/>
                <a:ea typeface="微软雅黑" panose="020B0503020204020204" pitchFamily="34" charset="-122"/>
              </a:rPr>
              <a:t>3-1.21</a:t>
            </a:r>
            <a:r>
              <a:rPr lang="zh-CN" altLang="en-US" sz="2400" dirty="0">
                <a:latin typeface="微软雅黑" panose="020B0503020204020204" pitchFamily="34" charset="-122"/>
                <a:ea typeface="微软雅黑" panose="020B0503020204020204" pitchFamily="34" charset="-122"/>
              </a:rPr>
              <a:t>个基站凸多边形数据</a:t>
            </a:r>
            <a:r>
              <a:rPr lang="en-US" altLang="zh-CN" sz="2400" dirty="0" smtClean="0">
                <a:latin typeface="微软雅黑" panose="020B0503020204020204" pitchFamily="34" charset="-122"/>
                <a:ea typeface="微软雅黑" panose="020B0503020204020204" pitchFamily="34" charset="-122"/>
              </a:rPr>
              <a:t>”</a:t>
            </a:r>
            <a:endParaRPr lang="zh-CN" altLang="en-US" sz="2400" dirty="0">
              <a:latin typeface="微软雅黑" panose="020B0503020204020204" pitchFamily="34" charset="-122"/>
              <a:ea typeface="微软雅黑" panose="020B0503020204020204" pitchFamily="34" charset="-122"/>
            </a:endParaRPr>
          </a:p>
          <a:p>
            <a:pPr marL="800100" lvl="1" indent="-342900" algn="l">
              <a:lnSpc>
                <a:spcPct val="125000"/>
              </a:lnSpc>
              <a:spcBef>
                <a:spcPts val="600"/>
              </a:spcBef>
              <a:buClr>
                <a:srgbClr val="FF0000"/>
              </a:buClr>
              <a:buSzPct val="80000"/>
              <a:buFont typeface="Wingdings" panose="05000000000000000000" pitchFamily="2" charset="2"/>
              <a:buChar char="n"/>
            </a:pPr>
            <a:r>
              <a:rPr lang="en-US" altLang="zh-CN" sz="2400" dirty="0">
                <a:latin typeface="微软雅黑" panose="020B0503020204020204" pitchFamily="34" charset="-122"/>
                <a:ea typeface="微软雅黑" panose="020B0503020204020204" pitchFamily="34" charset="-122"/>
              </a:rPr>
              <a:t>   2. “</a:t>
            </a:r>
            <a:r>
              <a:rPr lang="en-US" altLang="en-US" sz="2400" dirty="0">
                <a:latin typeface="微软雅黑" panose="020B0503020204020204" pitchFamily="34" charset="-122"/>
                <a:ea typeface="微软雅黑" panose="020B0503020204020204" pitchFamily="34" charset="-122"/>
              </a:rPr>
              <a:t>附件3-</a:t>
            </a:r>
            <a:r>
              <a:rPr lang="en-US" altLang="zh-CN" sz="2400" dirty="0">
                <a:latin typeface="微软雅黑" panose="020B0503020204020204" pitchFamily="34" charset="-122"/>
                <a:ea typeface="微软雅黑" panose="020B0503020204020204" pitchFamily="34" charset="-122"/>
              </a:rPr>
              <a:t>2</a:t>
            </a:r>
            <a:r>
              <a:rPr lang="en-US" altLang="en-US" sz="2400" dirty="0">
                <a:latin typeface="微软雅黑" panose="020B0503020204020204" pitchFamily="34" charset="-122"/>
                <a:ea typeface="微软雅黑" panose="020B0503020204020204" pitchFamily="34" charset="-122"/>
              </a:rPr>
              <a:t>.2</a:t>
            </a:r>
            <a:r>
              <a:rPr lang="en-US" altLang="zh-CN" sz="2400" dirty="0">
                <a:latin typeface="微软雅黑" panose="020B0503020204020204" pitchFamily="34" charset="-122"/>
                <a:ea typeface="微软雅黑" panose="020B0503020204020204" pitchFamily="34" charset="-122"/>
              </a:rPr>
              <a:t>9</a:t>
            </a:r>
            <a:r>
              <a:rPr lang="en-US" altLang="en-US" sz="2400" dirty="0">
                <a:latin typeface="微软雅黑" panose="020B0503020204020204" pitchFamily="34" charset="-122"/>
                <a:ea typeface="微软雅黑" panose="020B0503020204020204" pitchFamily="34" charset="-122"/>
              </a:rPr>
              <a:t>个基站凸多边形数据</a:t>
            </a:r>
            <a:r>
              <a:rPr lang="en-US" altLang="zh-CN" sz="2400" dirty="0" smtClean="0">
                <a:latin typeface="微软雅黑" panose="020B0503020204020204" pitchFamily="34" charset="-122"/>
                <a:ea typeface="微软雅黑" panose="020B0503020204020204" pitchFamily="34" charset="-122"/>
              </a:rPr>
              <a:t>”</a:t>
            </a:r>
            <a:endParaRPr lang="zh-CN" altLang="en-US" sz="2400" dirty="0" smtClean="0">
              <a:latin typeface="微软雅黑" panose="020B0503020204020204" pitchFamily="34" charset="-122"/>
              <a:ea typeface="微软雅黑" panose="020B0503020204020204" pitchFamily="34" charset="-122"/>
            </a:endParaRPr>
          </a:p>
          <a:p>
            <a:pPr>
              <a:lnSpc>
                <a:spcPct val="125000"/>
              </a:lnSpc>
              <a:spcBef>
                <a:spcPts val="600"/>
              </a:spcBef>
              <a:buFont typeface="Wingdings" pitchFamily="2" charset="2"/>
              <a:buNone/>
            </a:pPr>
            <a:r>
              <a:rPr lang="zh-CN" altLang="en-US" sz="2400" dirty="0" smtClean="0">
                <a:latin typeface="微软雅黑" panose="020B0503020204020204" pitchFamily="34" charset="-122"/>
                <a:ea typeface="微软雅黑" panose="020B0503020204020204" pitchFamily="34" charset="-122"/>
              </a:rPr>
              <a:t>      </a:t>
            </a:r>
            <a:endParaRPr lang="en-US" altLang="zh-CN" sz="2400" dirty="0" smtClean="0">
              <a:latin typeface="微软雅黑" panose="020B0503020204020204" pitchFamily="34" charset="-122"/>
              <a:ea typeface="微软雅黑" panose="020B0503020204020204" pitchFamily="34" charset="-122"/>
            </a:endParaRPr>
          </a:p>
          <a:p>
            <a:pPr>
              <a:lnSpc>
                <a:spcPct val="125000"/>
              </a:lnSpc>
              <a:spcBef>
                <a:spcPts val="600"/>
              </a:spcBef>
              <a:buFont typeface="Wingdings" pitchFamily="2" charset="2"/>
              <a:buNone/>
            </a:pPr>
            <a:r>
              <a:rPr lang="en-US" altLang="zh-CN" sz="2400" dirty="0">
                <a:latin typeface="微软雅黑" panose="020B0503020204020204" pitchFamily="34" charset="-122"/>
                <a:ea typeface="微软雅黑" panose="020B0503020204020204" pitchFamily="34" charset="-122"/>
              </a:rPr>
              <a:t> </a:t>
            </a:r>
            <a:r>
              <a:rPr lang="en-US" altLang="zh-CN" sz="2400" dirty="0" smtClean="0">
                <a:latin typeface="微软雅黑" panose="020B0503020204020204" pitchFamily="34" charset="-122"/>
                <a:ea typeface="微软雅黑" panose="020B0503020204020204" pitchFamily="34" charset="-122"/>
              </a:rPr>
              <a:t>    </a:t>
            </a:r>
            <a:r>
              <a:rPr lang="zh-CN" altLang="en-US" sz="2400" dirty="0" smtClean="0">
                <a:latin typeface="微软雅黑" panose="020B0503020204020204" pitchFamily="34" charset="-122"/>
                <a:ea typeface="微软雅黑" panose="020B0503020204020204" pitchFamily="34" charset="-122"/>
              </a:rPr>
              <a:t>给出的</a:t>
            </a:r>
            <a:r>
              <a:rPr lang="en-US" altLang="zh-CN" sz="2400" dirty="0" smtClean="0">
                <a:latin typeface="微软雅黑" panose="020B0503020204020204" pitchFamily="34" charset="-122"/>
                <a:ea typeface="微软雅黑" panose="020B0503020204020204" pitchFamily="34" charset="-122"/>
              </a:rPr>
              <a:t>21</a:t>
            </a:r>
            <a:r>
              <a:rPr lang="zh-CN" altLang="en-US" sz="2400" dirty="0" smtClean="0">
                <a:latin typeface="微软雅黑" panose="020B0503020204020204" pitchFamily="34" charset="-122"/>
                <a:ea typeface="微软雅黑" panose="020B0503020204020204" pitchFamily="34" charset="-122"/>
              </a:rPr>
              <a:t>凸多边形顶点数据、 </a:t>
            </a:r>
            <a:r>
              <a:rPr lang="en-US" altLang="zh-CN" sz="2400" dirty="0" smtClean="0">
                <a:latin typeface="微软雅黑" panose="020B0503020204020204" pitchFamily="34" charset="-122"/>
                <a:ea typeface="微软雅黑" panose="020B0503020204020204" pitchFamily="34" charset="-122"/>
              </a:rPr>
              <a:t>29</a:t>
            </a:r>
            <a:r>
              <a:rPr lang="zh-CN" altLang="en-US" sz="2400" dirty="0" smtClean="0">
                <a:latin typeface="微软雅黑" panose="020B0503020204020204" pitchFamily="34" charset="-122"/>
                <a:ea typeface="微软雅黑" panose="020B0503020204020204" pitchFamily="34" charset="-122"/>
              </a:rPr>
              <a:t>凸多边形顶点数据，以顶点间的地理距离作为连接</a:t>
            </a:r>
            <a:r>
              <a:rPr lang="en-US" altLang="zh-CN" sz="2400" dirty="0" smtClean="0">
                <a:latin typeface="微软雅黑" panose="020B0503020204020204" pitchFamily="34" charset="-122"/>
                <a:ea typeface="微软雅黑" panose="020B0503020204020204" pitchFamily="34" charset="-122"/>
              </a:rPr>
              <a:t>2</a:t>
            </a:r>
            <a:r>
              <a:rPr lang="zh-CN" altLang="en-US" sz="2400" dirty="0" smtClean="0">
                <a:latin typeface="微软雅黑" panose="020B0503020204020204" pitchFamily="34" charset="-122"/>
                <a:ea typeface="微软雅黑" panose="020B0503020204020204" pitchFamily="34" charset="-122"/>
              </a:rPr>
              <a:t>个顶点的边、弦的权值，对这</a:t>
            </a:r>
            <a:r>
              <a:rPr lang="en-US" altLang="zh-CN" sz="2400" dirty="0" smtClean="0">
                <a:latin typeface="微软雅黑" panose="020B0503020204020204" pitchFamily="34" charset="-122"/>
                <a:ea typeface="微软雅黑" panose="020B0503020204020204" pitchFamily="34" charset="-122"/>
              </a:rPr>
              <a:t>2</a:t>
            </a:r>
            <a:r>
              <a:rPr lang="zh-CN" altLang="en-US" sz="2400" dirty="0" smtClean="0">
                <a:latin typeface="微软雅黑" panose="020B0503020204020204" pitchFamily="34" charset="-122"/>
                <a:ea typeface="微软雅黑" panose="020B0503020204020204" pitchFamily="34" charset="-122"/>
              </a:rPr>
              <a:t>个凸多边形采用贪心</a:t>
            </a:r>
            <a:r>
              <a:rPr lang="zh-CN" altLang="en-US" sz="2400" dirty="0" smtClean="0">
                <a:latin typeface="微软雅黑" panose="020B0503020204020204" pitchFamily="34" charset="-122"/>
                <a:ea typeface="微软雅黑" panose="020B0503020204020204" pitchFamily="34" charset="-122"/>
              </a:rPr>
              <a:t>法</a:t>
            </a:r>
            <a:r>
              <a:rPr lang="en-US" altLang="zh-CN" sz="2400" dirty="0" smtClean="0">
                <a:latin typeface="微软雅黑" panose="020B0503020204020204" pitchFamily="34" charset="-122"/>
                <a:ea typeface="微软雅黑" panose="020B0503020204020204" pitchFamily="34" charset="-122"/>
              </a:rPr>
              <a:t>/</a:t>
            </a:r>
            <a:r>
              <a:rPr lang="zh-CN" altLang="en-US" sz="2400" dirty="0" smtClean="0">
                <a:latin typeface="微软雅黑" panose="020B0503020204020204" pitchFamily="34" charset="-122"/>
                <a:ea typeface="微软雅黑" panose="020B0503020204020204" pitchFamily="34" charset="-122"/>
              </a:rPr>
              <a:t>启发式方法进行</a:t>
            </a:r>
            <a:r>
              <a:rPr lang="zh-CN" altLang="en-US" sz="2400" dirty="0" smtClean="0">
                <a:latin typeface="微软雅黑" panose="020B0503020204020204" pitchFamily="34" charset="-122"/>
                <a:ea typeface="微软雅黑" panose="020B0503020204020204" pitchFamily="34" charset="-122"/>
              </a:rPr>
              <a:t>三角剖分</a:t>
            </a:r>
          </a:p>
          <a:p>
            <a:pPr>
              <a:buFont typeface="Wingdings" pitchFamily="2" charset="2"/>
              <a:buNone/>
            </a:pPr>
            <a:endParaRPr lang="zh-CN" altLang="en-US" sz="2800" dirty="0" smtClean="0"/>
          </a:p>
        </p:txBody>
      </p:sp>
      <p:graphicFrame>
        <p:nvGraphicFramePr>
          <p:cNvPr id="2" name="对象 1"/>
          <p:cNvGraphicFramePr>
            <a:graphicFrameLocks noChangeAspect="1"/>
          </p:cNvGraphicFramePr>
          <p:nvPr>
            <p:extLst>
              <p:ext uri="{D42A27DB-BD31-4B8C-83A1-F6EECF244321}">
                <p14:modId xmlns:p14="http://schemas.microsoft.com/office/powerpoint/2010/main" val="2839845525"/>
              </p:ext>
            </p:extLst>
          </p:nvPr>
        </p:nvGraphicFramePr>
        <p:xfrm>
          <a:off x="6901314" y="1001029"/>
          <a:ext cx="2103923" cy="1811711"/>
        </p:xfrm>
        <a:graphic>
          <a:graphicData uri="http://schemas.openxmlformats.org/presentationml/2006/ole">
            <mc:AlternateContent xmlns:mc="http://schemas.openxmlformats.org/markup-compatibility/2006">
              <mc:Choice xmlns:v="urn:schemas-microsoft-com:vml" Requires="v">
                <p:oleObj spid="_x0000_s14368" name="工作表" showAsIcon="1" r:id="rId3" imgW="914400" imgH="787320" progId="Excel.Sheet.8">
                  <p:embed/>
                </p:oleObj>
              </mc:Choice>
              <mc:Fallback>
                <p:oleObj name="工作表" showAsIcon="1" r:id="rId3" imgW="914400" imgH="787320" progId="Excel.Sheet.8">
                  <p:embed/>
                  <p:pic>
                    <p:nvPicPr>
                      <p:cNvPr id="0" name=""/>
                      <p:cNvPicPr/>
                      <p:nvPr/>
                    </p:nvPicPr>
                    <p:blipFill>
                      <a:blip r:embed="rId4"/>
                      <a:stretch>
                        <a:fillRect/>
                      </a:stretch>
                    </p:blipFill>
                    <p:spPr>
                      <a:xfrm>
                        <a:off x="6901314" y="1001029"/>
                        <a:ext cx="2103923" cy="1811711"/>
                      </a:xfrm>
                      <a:prstGeom prst="rect">
                        <a:avLst/>
                      </a:prstGeom>
                    </p:spPr>
                  </p:pic>
                </p:oleObj>
              </mc:Fallback>
            </mc:AlternateContent>
          </a:graphicData>
        </a:graphic>
      </p:graphicFrame>
      <p:graphicFrame>
        <p:nvGraphicFramePr>
          <p:cNvPr id="7" name="对象 6"/>
          <p:cNvGraphicFramePr>
            <a:graphicFrameLocks noChangeAspect="1"/>
          </p:cNvGraphicFramePr>
          <p:nvPr>
            <p:extLst>
              <p:ext uri="{D42A27DB-BD31-4B8C-83A1-F6EECF244321}">
                <p14:modId xmlns:p14="http://schemas.microsoft.com/office/powerpoint/2010/main" val="1821772663"/>
              </p:ext>
            </p:extLst>
          </p:nvPr>
        </p:nvGraphicFramePr>
        <p:xfrm>
          <a:off x="9556281" y="1185661"/>
          <a:ext cx="1815989" cy="1563769"/>
        </p:xfrm>
        <a:graphic>
          <a:graphicData uri="http://schemas.openxmlformats.org/presentationml/2006/ole">
            <mc:AlternateContent xmlns:mc="http://schemas.openxmlformats.org/markup-compatibility/2006">
              <mc:Choice xmlns:v="urn:schemas-microsoft-com:vml" Requires="v">
                <p:oleObj spid="_x0000_s14369" name="工作表" showAsIcon="1" r:id="rId5" imgW="914400" imgH="787320" progId="Excel.Sheet.8">
                  <p:embed/>
                </p:oleObj>
              </mc:Choice>
              <mc:Fallback>
                <p:oleObj name="工作表" showAsIcon="1" r:id="rId5" imgW="914400" imgH="787320" progId="Excel.Sheet.8">
                  <p:embed/>
                  <p:pic>
                    <p:nvPicPr>
                      <p:cNvPr id="0" name=""/>
                      <p:cNvPicPr/>
                      <p:nvPr/>
                    </p:nvPicPr>
                    <p:blipFill>
                      <a:blip r:embed="rId6"/>
                      <a:stretch>
                        <a:fillRect/>
                      </a:stretch>
                    </p:blipFill>
                    <p:spPr>
                      <a:xfrm>
                        <a:off x="9556281" y="1185661"/>
                        <a:ext cx="1815989" cy="1563769"/>
                      </a:xfrm>
                      <a:prstGeom prst="rect">
                        <a:avLst/>
                      </a:prstGeom>
                    </p:spPr>
                  </p:pic>
                </p:oleObj>
              </mc:Fallback>
            </mc:AlternateContent>
          </a:graphicData>
        </a:graphic>
      </p:graphicFrame>
    </p:spTree>
    <p:extLst>
      <p:ext uri="{BB962C8B-B14F-4D97-AF65-F5344CB8AC3E}">
        <p14:creationId xmlns:p14="http://schemas.microsoft.com/office/powerpoint/2010/main" val="328170713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descr="凸包整体截图"/>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5438" y="1772603"/>
            <a:ext cx="6143625" cy="441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标题 2"/>
          <p:cNvSpPr>
            <a:spLocks noGrp="1"/>
          </p:cNvSpPr>
          <p:nvPr>
            <p:ph type="title"/>
          </p:nvPr>
        </p:nvSpPr>
        <p:spPr/>
        <p:txBody>
          <a:bodyPr>
            <a:normAutofit/>
          </a:bodyPr>
          <a:lstStyle/>
          <a:p>
            <a:r>
              <a:rPr lang="zh-CN" altLang="en-US" sz="2400" b="1" dirty="0" smtClean="0">
                <a:solidFill>
                  <a:schemeClr val="accent5">
                    <a:lumMod val="75000"/>
                  </a:schemeClr>
                </a:solidFill>
                <a:latin typeface="微软雅黑" panose="020B0503020204020204" pitchFamily="2" charset="-122"/>
                <a:ea typeface="微软雅黑" panose="020B0503020204020204" pitchFamily="2" charset="-122"/>
              </a:rPr>
              <a:t>基于</a:t>
            </a:r>
            <a:r>
              <a:rPr lang="zh-CN" altLang="en-US" sz="2400" b="1" dirty="0">
                <a:solidFill>
                  <a:schemeClr val="accent5">
                    <a:lumMod val="75000"/>
                  </a:schemeClr>
                </a:solidFill>
                <a:latin typeface="微软雅黑" panose="020B0503020204020204" pitchFamily="2" charset="-122"/>
                <a:ea typeface="微软雅黑" panose="020B0503020204020204" pitchFamily="2" charset="-122"/>
              </a:rPr>
              <a:t>贪心法的凸多边形三角剖分</a:t>
            </a:r>
          </a:p>
        </p:txBody>
      </p:sp>
      <p:sp>
        <p:nvSpPr>
          <p:cNvPr id="4" name="日期占位符 3"/>
          <p:cNvSpPr>
            <a:spLocks noGrp="1"/>
          </p:cNvSpPr>
          <p:nvPr>
            <p:ph type="dt" sz="half" idx="10"/>
          </p:nvPr>
        </p:nvSpPr>
        <p:spPr/>
        <p:txBody>
          <a:bodyPr/>
          <a:lstStyle/>
          <a:p>
            <a:fld id="{D342AF8A-6C9F-6440-B81F-0F8AB8C85483}" type="datetime1">
              <a:rPr kumimoji="1" lang="zh-CN" altLang="en-US" smtClean="0"/>
              <a:pPr/>
              <a:t>2020-11-19</a:t>
            </a:fld>
            <a:endParaRPr kumimoji="1" lang="zh-CN" altLang="en-US" dirty="0"/>
          </a:p>
        </p:txBody>
      </p:sp>
      <p:sp>
        <p:nvSpPr>
          <p:cNvPr id="5" name="灯片编号占位符 4"/>
          <p:cNvSpPr>
            <a:spLocks noGrp="1"/>
          </p:cNvSpPr>
          <p:nvPr>
            <p:ph type="sldNum" sz="quarter" idx="12"/>
          </p:nvPr>
        </p:nvSpPr>
        <p:spPr/>
        <p:txBody>
          <a:bodyPr/>
          <a:lstStyle/>
          <a:p>
            <a:r>
              <a:rPr kumimoji="1" lang="en-US" altLang="zh-CN" smtClean="0"/>
              <a:t>PAGE</a:t>
            </a:r>
            <a:r>
              <a:rPr kumimoji="1" lang="zh-CN" altLang="en-US" smtClean="0"/>
              <a:t> </a:t>
            </a:r>
            <a:fld id="{45C466B8-AFC2-AE4B-94BC-EF87A0F7179E}" type="slidenum">
              <a:rPr kumimoji="1" lang="zh-CN" altLang="en-US" smtClean="0"/>
              <a:pPr/>
              <a:t>4</a:t>
            </a:fld>
            <a:endParaRPr kumimoji="1" lang="zh-CN" altLang="en-US" dirty="0"/>
          </a:p>
        </p:txBody>
      </p:sp>
      <p:sp>
        <p:nvSpPr>
          <p:cNvPr id="6" name="文本占位符 5"/>
          <p:cNvSpPr>
            <a:spLocks noGrp="1"/>
          </p:cNvSpPr>
          <p:nvPr>
            <p:ph type="body" sz="quarter" idx="14"/>
          </p:nvPr>
        </p:nvSpPr>
        <p:spPr/>
        <p:txBody>
          <a:bodyPr/>
          <a:lstStyle/>
          <a:p>
            <a:endParaRPr lang="zh-CN" altLang="en-US"/>
          </a:p>
        </p:txBody>
      </p:sp>
      <p:sp>
        <p:nvSpPr>
          <p:cNvPr id="9" name="Rectangle 3"/>
          <p:cNvSpPr txBox="1">
            <a:spLocks noChangeArrowheads="1"/>
          </p:cNvSpPr>
          <p:nvPr/>
        </p:nvSpPr>
        <p:spPr>
          <a:xfrm>
            <a:off x="317635" y="1097281"/>
            <a:ext cx="11531064" cy="5265018"/>
          </a:xfrm>
          <a:prstGeom prst="rect">
            <a:avLst/>
          </a:prstGeom>
        </p:spPr>
        <p:txBody>
          <a:bodyPr vert="horz" lIns="91440" tIns="45720" rIns="91440" bIns="45720" rtlCol="0">
            <a:normAutofit/>
          </a:bodyPr>
          <a:lstStyle>
            <a:lvl1pPr marL="0" indent="0" algn="just" defTabSz="914400" rtl="0" eaLnBrk="1" latinLnBrk="0" hangingPunct="1">
              <a:lnSpc>
                <a:spcPct val="90000"/>
              </a:lnSpc>
              <a:spcBef>
                <a:spcPts val="1000"/>
              </a:spcBef>
              <a:buFont typeface="Arial" panose="020B0604020202020204" pitchFamily="34" charset="0"/>
              <a:buNone/>
              <a:defRPr sz="2000" kern="1200">
                <a:solidFill>
                  <a:schemeClr val="tx1">
                    <a:lumMod val="85000"/>
                    <a:lumOff val="15000"/>
                  </a:schemeClr>
                </a:solidFill>
                <a:latin typeface="+mn-lt"/>
                <a:ea typeface="+mn-ea"/>
                <a:cs typeface="+mn-cs"/>
              </a:defRPr>
            </a:lvl1pPr>
            <a:lvl2pPr marL="457200" indent="0" algn="just"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just"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just"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4pPr>
            <a:lvl5pPr marL="1828800" indent="0" algn="just"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lvl="1" indent="-342900" algn="l">
              <a:lnSpc>
                <a:spcPct val="135000"/>
              </a:lnSpc>
              <a:spcBef>
                <a:spcPts val="600"/>
              </a:spcBef>
              <a:buSzPct val="100000"/>
              <a:buFont typeface="Wingdings" panose="05000000000000000000" pitchFamily="2" charset="2"/>
              <a:buChar char="l"/>
            </a:pPr>
            <a:r>
              <a:rPr lang="en-US" altLang="zh-CN" sz="2400" dirty="0" smtClean="0">
                <a:latin typeface="微软雅黑" panose="020B0503020204020204" pitchFamily="34" charset="-122"/>
                <a:ea typeface="微软雅黑" panose="020B0503020204020204" pitchFamily="34" charset="-122"/>
              </a:rPr>
              <a:t>21</a:t>
            </a:r>
            <a:r>
              <a:rPr lang="zh-CN" altLang="en-US" sz="2400" dirty="0">
                <a:latin typeface="微软雅黑" panose="020B0503020204020204" pitchFamily="34" charset="-122"/>
                <a:ea typeface="微软雅黑" panose="020B0503020204020204" pitchFamily="34" charset="-122"/>
              </a:rPr>
              <a:t>个基站</a:t>
            </a:r>
            <a:r>
              <a:rPr lang="zh-CN" altLang="en-US" sz="2400" dirty="0" smtClean="0">
                <a:latin typeface="微软雅黑" panose="020B0503020204020204" pitchFamily="34" charset="-122"/>
                <a:ea typeface="微软雅黑" panose="020B0503020204020204" pitchFamily="34" charset="-122"/>
              </a:rPr>
              <a:t>凸多边形</a:t>
            </a:r>
            <a:endParaRPr lang="zh-CN" altLang="en-US" sz="2400" dirty="0">
              <a:latin typeface="微软雅黑" panose="020B0503020204020204" pitchFamily="34" charset="-122"/>
              <a:ea typeface="微软雅黑" panose="020B0503020204020204" pitchFamily="34" charset="-122"/>
            </a:endParaRPr>
          </a:p>
          <a:p>
            <a:pPr marL="800100" lvl="1" indent="-342900" algn="l">
              <a:lnSpc>
                <a:spcPct val="125000"/>
              </a:lnSpc>
              <a:spcBef>
                <a:spcPts val="600"/>
              </a:spcBef>
              <a:buClr>
                <a:srgbClr val="FF0000"/>
              </a:buClr>
              <a:buSzPct val="80000"/>
              <a:buFont typeface="Wingdings" panose="05000000000000000000" pitchFamily="2" charset="2"/>
              <a:buChar char="n"/>
            </a:pPr>
            <a:r>
              <a:rPr lang="en-US" altLang="zh-CN" sz="2400" dirty="0" smtClean="0">
                <a:latin typeface="微软雅黑" panose="020B0503020204020204" pitchFamily="34" charset="-122"/>
                <a:ea typeface="微软雅黑" panose="020B0503020204020204" pitchFamily="34" charset="-122"/>
              </a:rPr>
              <a:t>  </a:t>
            </a:r>
          </a:p>
          <a:p>
            <a:pPr lvl="1" algn="l">
              <a:lnSpc>
                <a:spcPct val="125000"/>
              </a:lnSpc>
              <a:spcBef>
                <a:spcPts val="600"/>
              </a:spcBef>
              <a:buClr>
                <a:srgbClr val="FF0000"/>
              </a:buClr>
              <a:buSzPct val="80000"/>
            </a:pPr>
            <a:r>
              <a:rPr lang="en-US" altLang="zh-CN" sz="2400" dirty="0" smtClean="0">
                <a:latin typeface="微软雅黑" panose="020B0503020204020204" pitchFamily="34" charset="-122"/>
                <a:ea typeface="微软雅黑" panose="020B0503020204020204" pitchFamily="34" charset="-122"/>
              </a:rPr>
              <a:t> </a:t>
            </a:r>
            <a:endParaRPr lang="zh-CN" altLang="en-US" sz="2800" dirty="0" smtClean="0"/>
          </a:p>
        </p:txBody>
      </p:sp>
      <p:pic>
        <p:nvPicPr>
          <p:cNvPr id="1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53019" y="116821"/>
            <a:ext cx="5376006" cy="543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pic>
      <p:sp>
        <p:nvSpPr>
          <p:cNvPr id="14" name="Text Box 4"/>
          <p:cNvSpPr txBox="1">
            <a:spLocks noChangeArrowheads="1"/>
          </p:cNvSpPr>
          <p:nvPr/>
        </p:nvSpPr>
        <p:spPr bwMode="auto">
          <a:xfrm>
            <a:off x="7577801" y="5834063"/>
            <a:ext cx="3326552"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r>
              <a:rPr lang="zh-CN" altLang="en-US" dirty="0"/>
              <a:t> </a:t>
            </a:r>
            <a:r>
              <a:rPr lang="zh-CN" altLang="en-US" sz="2400" dirty="0">
                <a:latin typeface="微软雅黑" panose="020B0503020204020204" pitchFamily="34" charset="-122"/>
                <a:ea typeface="微软雅黑" panose="020B0503020204020204" pitchFamily="34" charset="-122"/>
              </a:rPr>
              <a:t>动态规划最优三角剖分</a:t>
            </a:r>
          </a:p>
          <a:p>
            <a:pPr algn="ctr" eaLnBrk="1" hangingPunct="1"/>
            <a:r>
              <a:rPr lang="zh-CN" altLang="en-US" sz="2400" dirty="0">
                <a:latin typeface="微软雅黑" panose="020B0503020204020204" pitchFamily="34" charset="-122"/>
                <a:ea typeface="微软雅黑" panose="020B0503020204020204" pitchFamily="34" charset="-122"/>
              </a:rPr>
              <a:t>（学生作业样例）</a:t>
            </a:r>
            <a:endParaRPr lang="en-US" altLang="zh-CN" sz="24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81157319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zh-CN" altLang="en-US" sz="2400" b="1" dirty="0" smtClean="0">
                <a:solidFill>
                  <a:schemeClr val="accent5">
                    <a:lumMod val="75000"/>
                  </a:schemeClr>
                </a:solidFill>
                <a:latin typeface="微软雅黑" panose="020B0503020204020204" pitchFamily="2" charset="-122"/>
                <a:ea typeface="微软雅黑" panose="020B0503020204020204" pitchFamily="2" charset="-122"/>
              </a:rPr>
              <a:t>基于</a:t>
            </a:r>
            <a:r>
              <a:rPr lang="zh-CN" altLang="en-US" sz="2400" b="1" dirty="0">
                <a:solidFill>
                  <a:schemeClr val="accent5">
                    <a:lumMod val="75000"/>
                  </a:schemeClr>
                </a:solidFill>
                <a:latin typeface="微软雅黑" panose="020B0503020204020204" pitchFamily="2" charset="-122"/>
                <a:ea typeface="微软雅黑" panose="020B0503020204020204" pitchFamily="2" charset="-122"/>
              </a:rPr>
              <a:t>贪心法的凸多边形三角剖分</a:t>
            </a:r>
          </a:p>
        </p:txBody>
      </p:sp>
      <p:sp>
        <p:nvSpPr>
          <p:cNvPr id="4" name="日期占位符 3"/>
          <p:cNvSpPr>
            <a:spLocks noGrp="1"/>
          </p:cNvSpPr>
          <p:nvPr>
            <p:ph type="dt" sz="half" idx="10"/>
          </p:nvPr>
        </p:nvSpPr>
        <p:spPr/>
        <p:txBody>
          <a:bodyPr/>
          <a:lstStyle/>
          <a:p>
            <a:fld id="{D342AF8A-6C9F-6440-B81F-0F8AB8C85483}" type="datetime1">
              <a:rPr kumimoji="1" lang="zh-CN" altLang="en-US" smtClean="0"/>
              <a:pPr/>
              <a:t>2020-11-19</a:t>
            </a:fld>
            <a:endParaRPr kumimoji="1" lang="zh-CN" altLang="en-US" dirty="0"/>
          </a:p>
        </p:txBody>
      </p:sp>
      <p:sp>
        <p:nvSpPr>
          <p:cNvPr id="5" name="灯片编号占位符 4"/>
          <p:cNvSpPr>
            <a:spLocks noGrp="1"/>
          </p:cNvSpPr>
          <p:nvPr>
            <p:ph type="sldNum" sz="quarter" idx="12"/>
          </p:nvPr>
        </p:nvSpPr>
        <p:spPr/>
        <p:txBody>
          <a:bodyPr/>
          <a:lstStyle/>
          <a:p>
            <a:r>
              <a:rPr kumimoji="1" lang="en-US" altLang="zh-CN" smtClean="0"/>
              <a:t>PAGE</a:t>
            </a:r>
            <a:r>
              <a:rPr kumimoji="1" lang="zh-CN" altLang="en-US" smtClean="0"/>
              <a:t> </a:t>
            </a:r>
            <a:fld id="{45C466B8-AFC2-AE4B-94BC-EF87A0F7179E}" type="slidenum">
              <a:rPr kumimoji="1" lang="zh-CN" altLang="en-US" smtClean="0"/>
              <a:pPr/>
              <a:t>5</a:t>
            </a:fld>
            <a:endParaRPr kumimoji="1" lang="zh-CN" altLang="en-US" dirty="0"/>
          </a:p>
        </p:txBody>
      </p:sp>
      <p:sp>
        <p:nvSpPr>
          <p:cNvPr id="6" name="文本占位符 5"/>
          <p:cNvSpPr>
            <a:spLocks noGrp="1"/>
          </p:cNvSpPr>
          <p:nvPr>
            <p:ph type="body" sz="quarter" idx="14"/>
          </p:nvPr>
        </p:nvSpPr>
        <p:spPr/>
        <p:txBody>
          <a:bodyPr/>
          <a:lstStyle/>
          <a:p>
            <a:endParaRPr lang="zh-CN" altLang="en-US"/>
          </a:p>
        </p:txBody>
      </p:sp>
      <p:sp>
        <p:nvSpPr>
          <p:cNvPr id="9" name="Rectangle 3"/>
          <p:cNvSpPr txBox="1">
            <a:spLocks noChangeArrowheads="1"/>
          </p:cNvSpPr>
          <p:nvPr/>
        </p:nvSpPr>
        <p:spPr>
          <a:xfrm>
            <a:off x="317635" y="1097281"/>
            <a:ext cx="11531064" cy="5265018"/>
          </a:xfrm>
          <a:prstGeom prst="rect">
            <a:avLst/>
          </a:prstGeom>
        </p:spPr>
        <p:txBody>
          <a:bodyPr vert="horz" lIns="91440" tIns="45720" rIns="91440" bIns="45720" rtlCol="0">
            <a:normAutofit/>
          </a:bodyPr>
          <a:lstStyle>
            <a:lvl1pPr marL="0" indent="0" algn="just" defTabSz="914400" rtl="0" eaLnBrk="1" latinLnBrk="0" hangingPunct="1">
              <a:lnSpc>
                <a:spcPct val="90000"/>
              </a:lnSpc>
              <a:spcBef>
                <a:spcPts val="1000"/>
              </a:spcBef>
              <a:buFont typeface="Arial" panose="020B0604020202020204" pitchFamily="34" charset="0"/>
              <a:buNone/>
              <a:defRPr sz="2000" kern="1200">
                <a:solidFill>
                  <a:schemeClr val="tx1">
                    <a:lumMod val="85000"/>
                    <a:lumOff val="15000"/>
                  </a:schemeClr>
                </a:solidFill>
                <a:latin typeface="+mn-lt"/>
                <a:ea typeface="+mn-ea"/>
                <a:cs typeface="+mn-cs"/>
              </a:defRPr>
            </a:lvl1pPr>
            <a:lvl2pPr marL="457200" indent="0" algn="just"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just"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just"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4pPr>
            <a:lvl5pPr marL="1828800" indent="0" algn="just"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lvl="1" indent="-342900" algn="l">
              <a:lnSpc>
                <a:spcPct val="135000"/>
              </a:lnSpc>
              <a:spcBef>
                <a:spcPts val="600"/>
              </a:spcBef>
              <a:buSzPct val="100000"/>
              <a:buFont typeface="Wingdings" panose="05000000000000000000" pitchFamily="2" charset="2"/>
              <a:buChar char="l"/>
            </a:pPr>
            <a:r>
              <a:rPr lang="en-US" altLang="zh-CN" sz="2400" dirty="0" smtClean="0">
                <a:latin typeface="微软雅黑" panose="020B0503020204020204" pitchFamily="34" charset="-122"/>
                <a:ea typeface="微软雅黑" panose="020B0503020204020204" pitchFamily="34" charset="-122"/>
              </a:rPr>
              <a:t>29</a:t>
            </a:r>
            <a:r>
              <a:rPr lang="zh-CN" altLang="en-US" sz="2400" dirty="0" smtClean="0">
                <a:latin typeface="微软雅黑" panose="020B0503020204020204" pitchFamily="34" charset="-122"/>
                <a:ea typeface="微软雅黑" panose="020B0503020204020204" pitchFamily="34" charset="-122"/>
              </a:rPr>
              <a:t>个</a:t>
            </a:r>
            <a:r>
              <a:rPr lang="zh-CN" altLang="en-US" sz="2400" dirty="0">
                <a:latin typeface="微软雅黑" panose="020B0503020204020204" pitchFamily="34" charset="-122"/>
                <a:ea typeface="微软雅黑" panose="020B0503020204020204" pitchFamily="34" charset="-122"/>
              </a:rPr>
              <a:t>基站</a:t>
            </a:r>
            <a:r>
              <a:rPr lang="zh-CN" altLang="en-US" sz="2400" dirty="0" smtClean="0">
                <a:latin typeface="微软雅黑" panose="020B0503020204020204" pitchFamily="34" charset="-122"/>
                <a:ea typeface="微软雅黑" panose="020B0503020204020204" pitchFamily="34" charset="-122"/>
              </a:rPr>
              <a:t>凸多边形</a:t>
            </a:r>
            <a:endParaRPr lang="zh-CN" altLang="en-US" sz="2400" dirty="0">
              <a:latin typeface="微软雅黑" panose="020B0503020204020204" pitchFamily="34" charset="-122"/>
              <a:ea typeface="微软雅黑" panose="020B0503020204020204" pitchFamily="34" charset="-122"/>
            </a:endParaRPr>
          </a:p>
          <a:p>
            <a:pPr marL="800100" lvl="1" indent="-342900" algn="l">
              <a:lnSpc>
                <a:spcPct val="125000"/>
              </a:lnSpc>
              <a:spcBef>
                <a:spcPts val="600"/>
              </a:spcBef>
              <a:buClr>
                <a:srgbClr val="FF0000"/>
              </a:buClr>
              <a:buSzPct val="80000"/>
              <a:buFont typeface="Wingdings" panose="05000000000000000000" pitchFamily="2" charset="2"/>
              <a:buChar char="n"/>
            </a:pPr>
            <a:r>
              <a:rPr lang="en-US" altLang="zh-CN" sz="2400" dirty="0" smtClean="0">
                <a:latin typeface="微软雅黑" panose="020B0503020204020204" pitchFamily="34" charset="-122"/>
                <a:ea typeface="微软雅黑" panose="020B0503020204020204" pitchFamily="34" charset="-122"/>
              </a:rPr>
              <a:t>  1</a:t>
            </a:r>
          </a:p>
          <a:p>
            <a:pPr lvl="1" algn="l">
              <a:lnSpc>
                <a:spcPct val="125000"/>
              </a:lnSpc>
              <a:spcBef>
                <a:spcPts val="600"/>
              </a:spcBef>
              <a:buClr>
                <a:srgbClr val="FF0000"/>
              </a:buClr>
              <a:buSzPct val="80000"/>
            </a:pPr>
            <a:r>
              <a:rPr lang="en-US" altLang="zh-CN" sz="2400" dirty="0" smtClean="0">
                <a:latin typeface="微软雅黑" panose="020B0503020204020204" pitchFamily="34" charset="-122"/>
                <a:ea typeface="微软雅黑" panose="020B0503020204020204" pitchFamily="34" charset="-122"/>
              </a:rPr>
              <a:t> </a:t>
            </a:r>
            <a:endParaRPr lang="zh-CN" altLang="en-US" sz="2800" dirty="0" smtClean="0"/>
          </a:p>
        </p:txBody>
      </p:sp>
      <p:sp>
        <p:nvSpPr>
          <p:cNvPr id="14" name="Text Box 4"/>
          <p:cNvSpPr txBox="1">
            <a:spLocks noChangeArrowheads="1"/>
          </p:cNvSpPr>
          <p:nvPr/>
        </p:nvSpPr>
        <p:spPr bwMode="auto">
          <a:xfrm>
            <a:off x="7577801" y="5834063"/>
            <a:ext cx="3326552"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r>
              <a:rPr lang="zh-CN" altLang="en-US" dirty="0"/>
              <a:t> </a:t>
            </a:r>
            <a:r>
              <a:rPr lang="zh-CN" altLang="en-US" sz="2400" dirty="0">
                <a:latin typeface="微软雅黑" panose="020B0503020204020204" pitchFamily="34" charset="-122"/>
                <a:ea typeface="微软雅黑" panose="020B0503020204020204" pitchFamily="34" charset="-122"/>
              </a:rPr>
              <a:t>动态规划最优三角剖分</a:t>
            </a:r>
          </a:p>
          <a:p>
            <a:pPr algn="ctr" eaLnBrk="1" hangingPunct="1"/>
            <a:r>
              <a:rPr lang="zh-CN" altLang="en-US" sz="2400" dirty="0">
                <a:latin typeface="微软雅黑" panose="020B0503020204020204" pitchFamily="34" charset="-122"/>
                <a:ea typeface="微软雅黑" panose="020B0503020204020204" pitchFamily="34" charset="-122"/>
              </a:rPr>
              <a:t>（学生作业样例）</a:t>
            </a:r>
            <a:endParaRPr lang="en-US" altLang="zh-CN" sz="2400" dirty="0">
              <a:latin typeface="微软雅黑" panose="020B0503020204020204" pitchFamily="34" charset="-122"/>
              <a:ea typeface="微软雅黑" panose="020B0503020204020204" pitchFamily="34" charset="-122"/>
            </a:endParaRPr>
          </a:p>
        </p:txBody>
      </p:sp>
      <p:pic>
        <p:nvPicPr>
          <p:cNvPr id="10" name="Picture 2" descr="凸包部分截图"/>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1826" y="2101072"/>
            <a:ext cx="5801814" cy="4023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90721" y="225025"/>
            <a:ext cx="5398095" cy="5427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pic>
    </p:spTree>
    <p:extLst>
      <p:ext uri="{BB962C8B-B14F-4D97-AF65-F5344CB8AC3E}">
        <p14:creationId xmlns:p14="http://schemas.microsoft.com/office/powerpoint/2010/main" val="240366513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pPr algn="ctr"/>
            <a:r>
              <a:rPr lang="zh-CN" altLang="en-US" sz="2400" b="1" dirty="0">
                <a:solidFill>
                  <a:schemeClr val="accent5">
                    <a:lumMod val="75000"/>
                  </a:schemeClr>
                </a:solidFill>
                <a:latin typeface="微软雅黑" panose="020B0503020204020204" pitchFamily="2" charset="-122"/>
                <a:ea typeface="微软雅黑" panose="020B0503020204020204" pitchFamily="2" charset="-122"/>
              </a:rPr>
              <a:t>动态规划凸多边形最优三角剖分</a:t>
            </a:r>
          </a:p>
        </p:txBody>
      </p:sp>
      <p:sp>
        <p:nvSpPr>
          <p:cNvPr id="4" name="日期占位符 3"/>
          <p:cNvSpPr>
            <a:spLocks noGrp="1"/>
          </p:cNvSpPr>
          <p:nvPr>
            <p:ph type="dt" sz="half" idx="10"/>
          </p:nvPr>
        </p:nvSpPr>
        <p:spPr/>
        <p:txBody>
          <a:bodyPr/>
          <a:lstStyle/>
          <a:p>
            <a:fld id="{D342AF8A-6C9F-6440-B81F-0F8AB8C85483}" type="datetime1">
              <a:rPr kumimoji="1" lang="zh-CN" altLang="en-US" smtClean="0"/>
              <a:pPr/>
              <a:t>2020-11-19</a:t>
            </a:fld>
            <a:endParaRPr kumimoji="1" lang="zh-CN" altLang="en-US" dirty="0"/>
          </a:p>
        </p:txBody>
      </p:sp>
      <p:sp>
        <p:nvSpPr>
          <p:cNvPr id="5" name="灯片编号占位符 4"/>
          <p:cNvSpPr>
            <a:spLocks noGrp="1"/>
          </p:cNvSpPr>
          <p:nvPr>
            <p:ph type="sldNum" sz="quarter" idx="12"/>
          </p:nvPr>
        </p:nvSpPr>
        <p:spPr/>
        <p:txBody>
          <a:bodyPr/>
          <a:lstStyle/>
          <a:p>
            <a:r>
              <a:rPr kumimoji="1" lang="en-US" altLang="zh-CN" smtClean="0"/>
              <a:t>PAGE</a:t>
            </a:r>
            <a:r>
              <a:rPr kumimoji="1" lang="zh-CN" altLang="en-US" smtClean="0"/>
              <a:t> </a:t>
            </a:r>
            <a:fld id="{45C466B8-AFC2-AE4B-94BC-EF87A0F7179E}" type="slidenum">
              <a:rPr kumimoji="1" lang="zh-CN" altLang="en-US" smtClean="0"/>
              <a:pPr/>
              <a:t>6</a:t>
            </a:fld>
            <a:endParaRPr kumimoji="1" lang="zh-CN" altLang="en-US" dirty="0"/>
          </a:p>
        </p:txBody>
      </p:sp>
      <p:sp>
        <p:nvSpPr>
          <p:cNvPr id="6" name="文本占位符 5"/>
          <p:cNvSpPr>
            <a:spLocks noGrp="1"/>
          </p:cNvSpPr>
          <p:nvPr>
            <p:ph type="body" sz="quarter" idx="14"/>
          </p:nvPr>
        </p:nvSpPr>
        <p:spPr/>
        <p:txBody>
          <a:bodyPr/>
          <a:lstStyle/>
          <a:p>
            <a:endParaRPr lang="zh-CN" altLang="en-US"/>
          </a:p>
        </p:txBody>
      </p:sp>
      <p:sp>
        <p:nvSpPr>
          <p:cNvPr id="7" name="Rectangle 3"/>
          <p:cNvSpPr txBox="1">
            <a:spLocks noChangeArrowheads="1"/>
          </p:cNvSpPr>
          <p:nvPr/>
        </p:nvSpPr>
        <p:spPr>
          <a:xfrm>
            <a:off x="1873250" y="1061244"/>
            <a:ext cx="8424863" cy="5472113"/>
          </a:xfrm>
          <a:prstGeom prst="rect">
            <a:avLst/>
          </a:prstGeom>
        </p:spPr>
        <p:txBody>
          <a:bodyPr vert="horz" lIns="91440" tIns="45720" rIns="91440" bIns="45720" rtlCol="0">
            <a:normAutofit/>
          </a:bodyPr>
          <a:lstStyle>
            <a:lvl1pPr marL="0" indent="0" algn="just" defTabSz="914400" rtl="0" eaLnBrk="1" latinLnBrk="0" hangingPunct="1">
              <a:lnSpc>
                <a:spcPct val="90000"/>
              </a:lnSpc>
              <a:spcBef>
                <a:spcPts val="1000"/>
              </a:spcBef>
              <a:buFont typeface="Arial" panose="020B0604020202020204" pitchFamily="34" charset="0"/>
              <a:buNone/>
              <a:defRPr sz="2000" kern="1200">
                <a:solidFill>
                  <a:schemeClr val="tx1">
                    <a:lumMod val="85000"/>
                    <a:lumOff val="15000"/>
                  </a:schemeClr>
                </a:solidFill>
                <a:latin typeface="+mn-lt"/>
                <a:ea typeface="+mn-ea"/>
                <a:cs typeface="+mn-cs"/>
              </a:defRPr>
            </a:lvl1pPr>
            <a:lvl2pPr marL="457200" indent="0" algn="just"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just"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just"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4pPr>
            <a:lvl5pPr marL="1828800" indent="0" algn="just"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itchFamily="2" charset="2"/>
              <a:buNone/>
            </a:pPr>
            <a:r>
              <a:rPr lang="zh-CN" altLang="en-US" sz="2800" smtClean="0"/>
              <a:t>  </a:t>
            </a:r>
          </a:p>
        </p:txBody>
      </p:sp>
      <p:sp>
        <p:nvSpPr>
          <p:cNvPr id="8" name="Rectangle 4"/>
          <p:cNvSpPr>
            <a:spLocks noChangeArrowheads="1"/>
          </p:cNvSpPr>
          <p:nvPr/>
        </p:nvSpPr>
        <p:spPr bwMode="auto">
          <a:xfrm>
            <a:off x="1657350" y="5644357"/>
            <a:ext cx="18415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endParaRPr lang="zh-CN" altLang="en-US" sz="1900"/>
          </a:p>
        </p:txBody>
      </p:sp>
      <p:sp>
        <p:nvSpPr>
          <p:cNvPr id="9" name="Text Box 6"/>
          <p:cNvSpPr txBox="1">
            <a:spLocks noChangeArrowheads="1"/>
          </p:cNvSpPr>
          <p:nvPr/>
        </p:nvSpPr>
        <p:spPr bwMode="auto">
          <a:xfrm>
            <a:off x="4913313" y="4464844"/>
            <a:ext cx="3175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sz="1900"/>
              <a:t>. </a:t>
            </a:r>
          </a:p>
        </p:txBody>
      </p:sp>
      <p:sp>
        <p:nvSpPr>
          <p:cNvPr id="10" name="Freeform 8"/>
          <p:cNvSpPr>
            <a:spLocks/>
          </p:cNvSpPr>
          <p:nvPr/>
        </p:nvSpPr>
        <p:spPr bwMode="auto">
          <a:xfrm>
            <a:off x="3492500" y="5525294"/>
            <a:ext cx="828675" cy="576263"/>
          </a:xfrm>
          <a:custGeom>
            <a:avLst/>
            <a:gdLst>
              <a:gd name="T0" fmla="*/ 2147483647 w 714"/>
              <a:gd name="T1" fmla="*/ 0 h 493"/>
              <a:gd name="T2" fmla="*/ 2147483647 w 714"/>
              <a:gd name="T3" fmla="*/ 2147483647 h 493"/>
              <a:gd name="T4" fmla="*/ 2147483647 w 714"/>
              <a:gd name="T5" fmla="*/ 2147483647 h 493"/>
              <a:gd name="T6" fmla="*/ 2147483647 w 714"/>
              <a:gd name="T7" fmla="*/ 2147483647 h 493"/>
              <a:gd name="T8" fmla="*/ 2147483647 w 714"/>
              <a:gd name="T9" fmla="*/ 2147483647 h 493"/>
              <a:gd name="T10" fmla="*/ 2147483647 w 714"/>
              <a:gd name="T11" fmla="*/ 2147483647 h 493"/>
              <a:gd name="T12" fmla="*/ 2147483647 w 714"/>
              <a:gd name="T13" fmla="*/ 2147483647 h 493"/>
              <a:gd name="T14" fmla="*/ 2147483647 w 714"/>
              <a:gd name="T15" fmla="*/ 2147483647 h 493"/>
              <a:gd name="T16" fmla="*/ 2147483647 w 714"/>
              <a:gd name="T17" fmla="*/ 2147483647 h 493"/>
              <a:gd name="T18" fmla="*/ 2147483647 w 714"/>
              <a:gd name="T19" fmla="*/ 2147483647 h 493"/>
              <a:gd name="T20" fmla="*/ 2147483647 w 714"/>
              <a:gd name="T21" fmla="*/ 2147483647 h 493"/>
              <a:gd name="T22" fmla="*/ 2147483647 w 714"/>
              <a:gd name="T23" fmla="*/ 2147483647 h 493"/>
              <a:gd name="T24" fmla="*/ 2147483647 w 714"/>
              <a:gd name="T25" fmla="*/ 2147483647 h 493"/>
              <a:gd name="T26" fmla="*/ 2147483647 w 714"/>
              <a:gd name="T27" fmla="*/ 2147483647 h 493"/>
              <a:gd name="T28" fmla="*/ 2147483647 w 714"/>
              <a:gd name="T29" fmla="*/ 2147483647 h 493"/>
              <a:gd name="T30" fmla="*/ 0 w 714"/>
              <a:gd name="T31" fmla="*/ 2147483647 h 493"/>
              <a:gd name="T32" fmla="*/ 2147483647 w 714"/>
              <a:gd name="T33" fmla="*/ 2147483647 h 493"/>
              <a:gd name="T34" fmla="*/ 2147483647 w 714"/>
              <a:gd name="T35" fmla="*/ 0 h 493"/>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714"/>
              <a:gd name="T55" fmla="*/ 0 h 493"/>
              <a:gd name="T56" fmla="*/ 714 w 714"/>
              <a:gd name="T57" fmla="*/ 493 h 493"/>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714" h="493">
                <a:moveTo>
                  <a:pt x="110" y="0"/>
                </a:moveTo>
                <a:cubicBezTo>
                  <a:pt x="262" y="3"/>
                  <a:pt x="415" y="0"/>
                  <a:pt x="567" y="9"/>
                </a:cubicBezTo>
                <a:cubicBezTo>
                  <a:pt x="576" y="9"/>
                  <a:pt x="578" y="23"/>
                  <a:pt x="586" y="27"/>
                </a:cubicBezTo>
                <a:cubicBezTo>
                  <a:pt x="594" y="32"/>
                  <a:pt x="604" y="33"/>
                  <a:pt x="613" y="36"/>
                </a:cubicBezTo>
                <a:cubicBezTo>
                  <a:pt x="677" y="79"/>
                  <a:pt x="656" y="55"/>
                  <a:pt x="686" y="100"/>
                </a:cubicBezTo>
                <a:cubicBezTo>
                  <a:pt x="689" y="109"/>
                  <a:pt x="690" y="120"/>
                  <a:pt x="695" y="128"/>
                </a:cubicBezTo>
                <a:cubicBezTo>
                  <a:pt x="700" y="135"/>
                  <a:pt x="714" y="137"/>
                  <a:pt x="714" y="146"/>
                </a:cubicBezTo>
                <a:cubicBezTo>
                  <a:pt x="714" y="223"/>
                  <a:pt x="709" y="300"/>
                  <a:pt x="695" y="375"/>
                </a:cubicBezTo>
                <a:cubicBezTo>
                  <a:pt x="693" y="388"/>
                  <a:pt x="676" y="392"/>
                  <a:pt x="668" y="402"/>
                </a:cubicBezTo>
                <a:cubicBezTo>
                  <a:pt x="621" y="458"/>
                  <a:pt x="581" y="482"/>
                  <a:pt x="512" y="493"/>
                </a:cubicBezTo>
                <a:cubicBezTo>
                  <a:pt x="457" y="487"/>
                  <a:pt x="402" y="484"/>
                  <a:pt x="348" y="475"/>
                </a:cubicBezTo>
                <a:cubicBezTo>
                  <a:pt x="295" y="466"/>
                  <a:pt x="243" y="437"/>
                  <a:pt x="192" y="420"/>
                </a:cubicBezTo>
                <a:cubicBezTo>
                  <a:pt x="163" y="400"/>
                  <a:pt x="134" y="386"/>
                  <a:pt x="101" y="375"/>
                </a:cubicBezTo>
                <a:cubicBezTo>
                  <a:pt x="87" y="361"/>
                  <a:pt x="67" y="353"/>
                  <a:pt x="55" y="338"/>
                </a:cubicBezTo>
                <a:cubicBezTo>
                  <a:pt x="49" y="331"/>
                  <a:pt x="51" y="319"/>
                  <a:pt x="46" y="311"/>
                </a:cubicBezTo>
                <a:cubicBezTo>
                  <a:pt x="30" y="284"/>
                  <a:pt x="11" y="268"/>
                  <a:pt x="0" y="237"/>
                </a:cubicBezTo>
                <a:cubicBezTo>
                  <a:pt x="14" y="172"/>
                  <a:pt x="16" y="109"/>
                  <a:pt x="37" y="45"/>
                </a:cubicBezTo>
                <a:cubicBezTo>
                  <a:pt x="38" y="41"/>
                  <a:pt x="106" y="3"/>
                  <a:pt x="110" y="0"/>
                </a:cubicBezTo>
                <a:close/>
              </a:path>
            </a:pathLst>
          </a:custGeom>
          <a:noFill/>
          <a:ln w="6350">
            <a:solidFill>
              <a:srgbClr val="009900"/>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zh-CN" altLang="en-US"/>
          </a:p>
        </p:txBody>
      </p:sp>
      <p:sp>
        <p:nvSpPr>
          <p:cNvPr id="11" name="Line 9"/>
          <p:cNvSpPr>
            <a:spLocks noChangeShapeType="1"/>
          </p:cNvSpPr>
          <p:nvPr/>
        </p:nvSpPr>
        <p:spPr bwMode="auto">
          <a:xfrm flipH="1">
            <a:off x="4140200" y="4877594"/>
            <a:ext cx="865188" cy="792163"/>
          </a:xfrm>
          <a:prstGeom prst="line">
            <a:avLst/>
          </a:prstGeom>
          <a:noFill/>
          <a:ln w="6350">
            <a:solidFill>
              <a:srgbClr val="009900"/>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2" name="Text Box 10"/>
          <p:cNvSpPr txBox="1">
            <a:spLocks noChangeArrowheads="1"/>
          </p:cNvSpPr>
          <p:nvPr/>
        </p:nvSpPr>
        <p:spPr bwMode="auto">
          <a:xfrm>
            <a:off x="4932363" y="4477544"/>
            <a:ext cx="673100" cy="387350"/>
          </a:xfrm>
          <a:prstGeom prst="rect">
            <a:avLst/>
          </a:prstGeom>
          <a:noFill/>
          <a:ln w="635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zh-CN" altLang="en-US" sz="1900">
                <a:solidFill>
                  <a:srgbClr val="009900"/>
                </a:solidFill>
              </a:rPr>
              <a:t>穷搜</a:t>
            </a:r>
          </a:p>
        </p:txBody>
      </p:sp>
      <p:pic>
        <p:nvPicPr>
          <p:cNvPr id="13" name="Picture 4" descr="t3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52750" y="1564482"/>
            <a:ext cx="5651500" cy="2265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4" name="Object 6"/>
          <p:cNvGraphicFramePr>
            <a:graphicFrameLocks noGrp="1" noChangeAspect="1"/>
          </p:cNvGraphicFramePr>
          <p:nvPr>
            <p:ph sz="half" idx="4294967295"/>
            <p:extLst>
              <p:ext uri="{D42A27DB-BD31-4B8C-83A1-F6EECF244321}">
                <p14:modId xmlns:p14="http://schemas.microsoft.com/office/powerpoint/2010/main" val="1803437527"/>
              </p:ext>
            </p:extLst>
          </p:nvPr>
        </p:nvGraphicFramePr>
        <p:xfrm>
          <a:off x="2089150" y="4806157"/>
          <a:ext cx="8064500" cy="1328737"/>
        </p:xfrm>
        <a:graphic>
          <a:graphicData uri="http://schemas.openxmlformats.org/presentationml/2006/ole">
            <mc:AlternateContent xmlns:mc="http://schemas.openxmlformats.org/markup-compatibility/2006">
              <mc:Choice xmlns:v="urn:schemas-microsoft-com:vml" Requires="v">
                <p:oleObj spid="_x0000_s18445" name="Equation" r:id="rId4" imgW="3238500" imgH="533400" progId="Equation.DSMT4">
                  <p:embed/>
                </p:oleObj>
              </mc:Choice>
              <mc:Fallback>
                <p:oleObj name="Equation" r:id="rId4" imgW="3238500" imgH="53340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89150" y="4806157"/>
                        <a:ext cx="8064500" cy="1328737"/>
                      </a:xfrm>
                      <a:prstGeom prst="rect">
                        <a:avLst/>
                      </a:prstGeom>
                      <a:noFill/>
                      <a:ln w="9525">
                        <a:solidFill>
                          <a:srgbClr val="FF3300"/>
                        </a:solidFill>
                        <a:miter lim="800000"/>
                        <a:headEnd/>
                        <a:tailEnd/>
                      </a:ln>
                      <a:effectLst/>
                      <a:extLst>
                        <a:ext uri="{909E8E84-426E-40DD-AFC4-6F175D3DCCD1}">
                          <a14:hiddenFill xmlns:a14="http://schemas.microsoft.com/office/drawing/2010/main">
                            <a:solidFill>
                              <a:srgbClr val="FFCC00"/>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5" name="Oval 14"/>
          <p:cNvSpPr>
            <a:spLocks noChangeArrowheads="1"/>
          </p:cNvSpPr>
          <p:nvPr/>
        </p:nvSpPr>
        <p:spPr bwMode="auto">
          <a:xfrm>
            <a:off x="3600450" y="3293269"/>
            <a:ext cx="504825" cy="504825"/>
          </a:xfrm>
          <a:prstGeom prst="ellipse">
            <a:avLst/>
          </a:prstGeom>
          <a:noFill/>
          <a:ln w="6350" algn="ctr">
            <a:solidFill>
              <a:srgbClr val="FF3300"/>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endParaRPr lang="zh-CN" altLang="en-US"/>
          </a:p>
        </p:txBody>
      </p:sp>
      <p:sp>
        <p:nvSpPr>
          <p:cNvPr id="16" name="Oval 15"/>
          <p:cNvSpPr>
            <a:spLocks noChangeArrowheads="1"/>
          </p:cNvSpPr>
          <p:nvPr/>
        </p:nvSpPr>
        <p:spPr bwMode="auto">
          <a:xfrm>
            <a:off x="6121400" y="1780382"/>
            <a:ext cx="504825" cy="504825"/>
          </a:xfrm>
          <a:prstGeom prst="ellipse">
            <a:avLst/>
          </a:prstGeom>
          <a:noFill/>
          <a:ln w="6350" algn="ctr">
            <a:solidFill>
              <a:srgbClr val="FF3300"/>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endParaRPr lang="zh-CN" altLang="en-US"/>
          </a:p>
        </p:txBody>
      </p:sp>
      <p:sp>
        <p:nvSpPr>
          <p:cNvPr id="17" name="Text Box 16"/>
          <p:cNvSpPr txBox="1">
            <a:spLocks noChangeArrowheads="1"/>
          </p:cNvSpPr>
          <p:nvPr/>
        </p:nvSpPr>
        <p:spPr bwMode="auto">
          <a:xfrm>
            <a:off x="3581400" y="3818732"/>
            <a:ext cx="541338"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a:latin typeface="Times New Roman" pitchFamily="18" charset="0"/>
              </a:rPr>
              <a:t>k=3</a:t>
            </a:r>
          </a:p>
        </p:txBody>
      </p:sp>
      <p:sp>
        <p:nvSpPr>
          <p:cNvPr id="18" name="Text Box 17"/>
          <p:cNvSpPr txBox="1">
            <a:spLocks noChangeArrowheads="1"/>
          </p:cNvSpPr>
          <p:nvPr/>
        </p:nvSpPr>
        <p:spPr bwMode="auto">
          <a:xfrm>
            <a:off x="6842125" y="3726657"/>
            <a:ext cx="541338"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a:latin typeface="Times New Roman" pitchFamily="18" charset="0"/>
              </a:rPr>
              <a:t>k=1</a:t>
            </a:r>
          </a:p>
        </p:txBody>
      </p:sp>
    </p:spTree>
    <p:extLst>
      <p:ext uri="{BB962C8B-B14F-4D97-AF65-F5344CB8AC3E}">
        <p14:creationId xmlns:p14="http://schemas.microsoft.com/office/powerpoint/2010/main" val="230728004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zh-CN" altLang="en-US" sz="2400" b="1" dirty="0">
                <a:solidFill>
                  <a:schemeClr val="accent5">
                    <a:lumMod val="75000"/>
                  </a:schemeClr>
                </a:solidFill>
                <a:latin typeface="微软雅黑" panose="020B0503020204020204" pitchFamily="2" charset="-122"/>
                <a:ea typeface="微软雅黑" panose="020B0503020204020204" pitchFamily="2" charset="-122"/>
              </a:rPr>
              <a:t>动态规划凸多边形最优三角剖分</a:t>
            </a:r>
          </a:p>
        </p:txBody>
      </p:sp>
      <p:sp>
        <p:nvSpPr>
          <p:cNvPr id="4" name="日期占位符 3"/>
          <p:cNvSpPr>
            <a:spLocks noGrp="1"/>
          </p:cNvSpPr>
          <p:nvPr>
            <p:ph type="dt" sz="half" idx="10"/>
          </p:nvPr>
        </p:nvSpPr>
        <p:spPr/>
        <p:txBody>
          <a:bodyPr/>
          <a:lstStyle/>
          <a:p>
            <a:fld id="{D342AF8A-6C9F-6440-B81F-0F8AB8C85483}" type="datetime1">
              <a:rPr kumimoji="1" lang="zh-CN" altLang="en-US" smtClean="0"/>
              <a:pPr/>
              <a:t>2020-11-19</a:t>
            </a:fld>
            <a:endParaRPr kumimoji="1" lang="zh-CN" altLang="en-US" dirty="0"/>
          </a:p>
        </p:txBody>
      </p:sp>
      <p:sp>
        <p:nvSpPr>
          <p:cNvPr id="5" name="灯片编号占位符 4"/>
          <p:cNvSpPr>
            <a:spLocks noGrp="1"/>
          </p:cNvSpPr>
          <p:nvPr>
            <p:ph type="sldNum" sz="quarter" idx="12"/>
          </p:nvPr>
        </p:nvSpPr>
        <p:spPr/>
        <p:txBody>
          <a:bodyPr/>
          <a:lstStyle/>
          <a:p>
            <a:r>
              <a:rPr kumimoji="1" lang="en-US" altLang="zh-CN" smtClean="0"/>
              <a:t>PAGE</a:t>
            </a:r>
            <a:r>
              <a:rPr kumimoji="1" lang="zh-CN" altLang="en-US" smtClean="0"/>
              <a:t> </a:t>
            </a:r>
            <a:fld id="{45C466B8-AFC2-AE4B-94BC-EF87A0F7179E}" type="slidenum">
              <a:rPr kumimoji="1" lang="zh-CN" altLang="en-US" smtClean="0"/>
              <a:pPr/>
              <a:t>7</a:t>
            </a:fld>
            <a:endParaRPr kumimoji="1" lang="zh-CN" altLang="en-US" dirty="0"/>
          </a:p>
        </p:txBody>
      </p:sp>
      <p:sp>
        <p:nvSpPr>
          <p:cNvPr id="6" name="文本占位符 5"/>
          <p:cNvSpPr>
            <a:spLocks noGrp="1"/>
          </p:cNvSpPr>
          <p:nvPr>
            <p:ph type="body" sz="quarter" idx="14"/>
          </p:nvPr>
        </p:nvSpPr>
        <p:spPr/>
        <p:txBody>
          <a:bodyPr/>
          <a:lstStyle/>
          <a:p>
            <a:endParaRPr lang="zh-CN" altLang="en-US"/>
          </a:p>
        </p:txBody>
      </p:sp>
      <p:sp>
        <p:nvSpPr>
          <p:cNvPr id="7" name="Rectangle 3"/>
          <p:cNvSpPr txBox="1">
            <a:spLocks noChangeArrowheads="1"/>
          </p:cNvSpPr>
          <p:nvPr/>
        </p:nvSpPr>
        <p:spPr>
          <a:xfrm>
            <a:off x="1873250" y="1164431"/>
            <a:ext cx="8424863" cy="5472113"/>
          </a:xfrm>
          <a:prstGeom prst="rect">
            <a:avLst/>
          </a:prstGeom>
        </p:spPr>
        <p:txBody>
          <a:bodyPr vert="horz" lIns="91440" tIns="45720" rIns="91440" bIns="45720" rtlCol="0">
            <a:normAutofit/>
          </a:bodyPr>
          <a:lstStyle>
            <a:lvl1pPr marL="0" indent="0" algn="just" defTabSz="914400" rtl="0" eaLnBrk="1" latinLnBrk="0" hangingPunct="1">
              <a:lnSpc>
                <a:spcPct val="90000"/>
              </a:lnSpc>
              <a:spcBef>
                <a:spcPts val="1000"/>
              </a:spcBef>
              <a:buFont typeface="Arial" panose="020B0604020202020204" pitchFamily="34" charset="0"/>
              <a:buNone/>
              <a:defRPr sz="2000" kern="1200">
                <a:solidFill>
                  <a:schemeClr val="tx1">
                    <a:lumMod val="85000"/>
                    <a:lumOff val="15000"/>
                  </a:schemeClr>
                </a:solidFill>
                <a:latin typeface="+mn-lt"/>
                <a:ea typeface="+mn-ea"/>
                <a:cs typeface="+mn-cs"/>
              </a:defRPr>
            </a:lvl1pPr>
            <a:lvl2pPr marL="457200" indent="0" algn="just"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just"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just"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4pPr>
            <a:lvl5pPr marL="1828800" indent="0" algn="just"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itchFamily="2" charset="2"/>
              <a:buNone/>
            </a:pPr>
            <a:r>
              <a:rPr lang="zh-CN" altLang="en-US" sz="2800" smtClean="0"/>
              <a:t>  </a:t>
            </a:r>
          </a:p>
        </p:txBody>
      </p:sp>
      <p:sp>
        <p:nvSpPr>
          <p:cNvPr id="19" name="Text Box 3"/>
          <p:cNvSpPr txBox="1">
            <a:spLocks noChangeArrowheads="1"/>
          </p:cNvSpPr>
          <p:nvPr/>
        </p:nvSpPr>
        <p:spPr bwMode="auto">
          <a:xfrm>
            <a:off x="369294" y="1196804"/>
            <a:ext cx="11453411" cy="4835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squar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marL="342900" lvl="1" indent="-342900" eaLnBrk="1" hangingPunct="1">
              <a:lnSpc>
                <a:spcPct val="135000"/>
              </a:lnSpc>
              <a:spcBef>
                <a:spcPts val="600"/>
              </a:spcBef>
              <a:buSzPct val="100000"/>
              <a:buFont typeface="Wingdings" panose="05000000000000000000" pitchFamily="2" charset="2"/>
              <a:buChar char="l"/>
            </a:pPr>
            <a:r>
              <a:rPr lang="zh-CN" altLang="en-US" sz="2400" dirty="0">
                <a:latin typeface="微软雅黑" panose="020B0503020204020204" pitchFamily="34" charset="-122"/>
                <a:ea typeface="微软雅黑" panose="020B0503020204020204" pitchFamily="34" charset="-122"/>
              </a:rPr>
              <a:t>由于在计算时还不知道</a:t>
            </a:r>
            <a:r>
              <a:rPr lang="en-US" altLang="zh-CN" sz="2400" dirty="0">
                <a:latin typeface="微软雅黑" panose="020B0503020204020204" pitchFamily="34" charset="-122"/>
                <a:ea typeface="微软雅黑" panose="020B0503020204020204" pitchFamily="34" charset="-122"/>
              </a:rPr>
              <a:t>k</a:t>
            </a:r>
            <a:r>
              <a:rPr lang="zh-CN" altLang="en-US" sz="2400" dirty="0">
                <a:latin typeface="微软雅黑" panose="020B0503020204020204" pitchFamily="34" charset="-122"/>
                <a:ea typeface="微软雅黑" panose="020B0503020204020204" pitchFamily="34" charset="-122"/>
              </a:rPr>
              <a:t>的确切位置，而</a:t>
            </a:r>
            <a:r>
              <a:rPr lang="en-US" altLang="zh-CN" sz="2400" dirty="0">
                <a:latin typeface="微软雅黑" panose="020B0503020204020204" pitchFamily="34" charset="-122"/>
                <a:ea typeface="微软雅黑" panose="020B0503020204020204" pitchFamily="34" charset="-122"/>
              </a:rPr>
              <a:t>k</a:t>
            </a:r>
            <a:r>
              <a:rPr lang="zh-CN" altLang="en-US" sz="2400" dirty="0">
                <a:latin typeface="微软雅黑" panose="020B0503020204020204" pitchFamily="34" charset="-122"/>
                <a:ea typeface="微软雅黑" panose="020B0503020204020204" pitchFamily="34" charset="-122"/>
              </a:rPr>
              <a:t>的所有可能位置只有</a:t>
            </a:r>
            <a:r>
              <a:rPr lang="en-US" altLang="zh-CN" sz="2400" dirty="0">
                <a:latin typeface="微软雅黑" panose="020B0503020204020204" pitchFamily="34" charset="-122"/>
                <a:ea typeface="微软雅黑" panose="020B0503020204020204" pitchFamily="34" charset="-122"/>
              </a:rPr>
              <a:t>j-</a:t>
            </a:r>
            <a:r>
              <a:rPr lang="en-US" altLang="zh-CN" sz="2400" dirty="0" err="1">
                <a:latin typeface="微软雅黑" panose="020B0503020204020204" pitchFamily="34" charset="-122"/>
                <a:ea typeface="微软雅黑" panose="020B0503020204020204" pitchFamily="34" charset="-122"/>
              </a:rPr>
              <a:t>i</a:t>
            </a:r>
            <a:r>
              <a:rPr lang="zh-CN" altLang="en-US" sz="2400" dirty="0">
                <a:latin typeface="微软雅黑" panose="020B0503020204020204" pitchFamily="34" charset="-122"/>
                <a:ea typeface="微软雅黑" panose="020B0503020204020204" pitchFamily="34" charset="-122"/>
              </a:rPr>
              <a:t>个，因此可以在这</a:t>
            </a:r>
            <a:r>
              <a:rPr lang="en-US" altLang="zh-CN" sz="2400" dirty="0">
                <a:latin typeface="微软雅黑" panose="020B0503020204020204" pitchFamily="34" charset="-122"/>
                <a:ea typeface="微软雅黑" panose="020B0503020204020204" pitchFamily="34" charset="-122"/>
              </a:rPr>
              <a:t>j-</a:t>
            </a:r>
            <a:r>
              <a:rPr lang="en-US" altLang="zh-CN" sz="2400" dirty="0" err="1">
                <a:latin typeface="微软雅黑" panose="020B0503020204020204" pitchFamily="34" charset="-122"/>
                <a:ea typeface="微软雅黑" panose="020B0503020204020204" pitchFamily="34" charset="-122"/>
              </a:rPr>
              <a:t>i</a:t>
            </a:r>
            <a:r>
              <a:rPr lang="zh-CN" altLang="en-US" sz="2400" dirty="0">
                <a:latin typeface="微软雅黑" panose="020B0503020204020204" pitchFamily="34" charset="-122"/>
                <a:ea typeface="微软雅黑" panose="020B0503020204020204" pitchFamily="34" charset="-122"/>
              </a:rPr>
              <a:t>个位置中选出使</a:t>
            </a:r>
            <a:r>
              <a:rPr lang="en-US" altLang="zh-CN" sz="2400" dirty="0">
                <a:latin typeface="微软雅黑" panose="020B0503020204020204" pitchFamily="34" charset="-122"/>
                <a:ea typeface="微软雅黑" panose="020B0503020204020204" pitchFamily="34" charset="-122"/>
              </a:rPr>
              <a:t>t[</a:t>
            </a:r>
            <a:r>
              <a:rPr lang="en-US" altLang="zh-CN" sz="2400" dirty="0" err="1">
                <a:latin typeface="微软雅黑" panose="020B0503020204020204" pitchFamily="34" charset="-122"/>
                <a:ea typeface="微软雅黑" panose="020B0503020204020204" pitchFamily="34" charset="-122"/>
              </a:rPr>
              <a:t>i</a:t>
            </a:r>
            <a:r>
              <a:rPr lang="en-US" altLang="zh-CN" sz="2400" dirty="0">
                <a:latin typeface="微软雅黑" panose="020B0503020204020204" pitchFamily="34" charset="-122"/>
                <a:ea typeface="微软雅黑" panose="020B0503020204020204" pitchFamily="34" charset="-122"/>
              </a:rPr>
              <a:t>][j]</a:t>
            </a:r>
            <a:r>
              <a:rPr lang="zh-CN" altLang="en-US" sz="2400" dirty="0">
                <a:latin typeface="微软雅黑" panose="020B0503020204020204" pitchFamily="34" charset="-122"/>
                <a:ea typeface="微软雅黑" panose="020B0503020204020204" pitchFamily="34" charset="-122"/>
              </a:rPr>
              <a:t>值达到最小的位置</a:t>
            </a:r>
          </a:p>
          <a:p>
            <a:pPr marL="342900" lvl="1" indent="-342900" eaLnBrk="1" hangingPunct="1">
              <a:lnSpc>
                <a:spcPct val="135000"/>
              </a:lnSpc>
              <a:spcBef>
                <a:spcPts val="600"/>
              </a:spcBef>
              <a:buSzPct val="100000"/>
              <a:buFont typeface="Wingdings" panose="05000000000000000000" pitchFamily="2" charset="2"/>
              <a:buChar char="l"/>
            </a:pPr>
            <a:r>
              <a:rPr lang="zh-CN" altLang="en-US" sz="2400" dirty="0">
                <a:latin typeface="微软雅黑" panose="020B0503020204020204" pitchFamily="34" charset="-122"/>
                <a:ea typeface="微软雅黑" panose="020B0503020204020204" pitchFamily="34" charset="-122"/>
              </a:rPr>
              <a:t>由此，</a:t>
            </a:r>
            <a:r>
              <a:rPr lang="en-US" altLang="zh-CN" sz="2400" dirty="0">
                <a:latin typeface="微软雅黑" panose="020B0503020204020204" pitchFamily="34" charset="-122"/>
                <a:ea typeface="微软雅黑" panose="020B0503020204020204" pitchFamily="34" charset="-122"/>
              </a:rPr>
              <a:t>t[</a:t>
            </a:r>
            <a:r>
              <a:rPr lang="en-US" altLang="zh-CN" sz="2400" dirty="0" err="1">
                <a:latin typeface="微软雅黑" panose="020B0503020204020204" pitchFamily="34" charset="-122"/>
                <a:ea typeface="微软雅黑" panose="020B0503020204020204" pitchFamily="34" charset="-122"/>
              </a:rPr>
              <a:t>i</a:t>
            </a:r>
            <a:r>
              <a:rPr lang="en-US" altLang="zh-CN" sz="2400" dirty="0">
                <a:latin typeface="微软雅黑" panose="020B0503020204020204" pitchFamily="34" charset="-122"/>
                <a:ea typeface="微软雅黑" panose="020B0503020204020204" pitchFamily="34" charset="-122"/>
              </a:rPr>
              <a:t>][j]</a:t>
            </a:r>
            <a:r>
              <a:rPr lang="zh-CN" altLang="en-US" sz="2400" dirty="0">
                <a:latin typeface="微软雅黑" panose="020B0503020204020204" pitchFamily="34" charset="-122"/>
                <a:ea typeface="微软雅黑" panose="020B0503020204020204" pitchFamily="34" charset="-122"/>
              </a:rPr>
              <a:t>可递归地定义为：</a:t>
            </a:r>
          </a:p>
          <a:p>
            <a:pPr eaLnBrk="1" hangingPunct="1">
              <a:buFontTx/>
              <a:buChar char="•"/>
            </a:pPr>
            <a:endParaRPr lang="zh-CN" altLang="en-US" sz="2600" dirty="0">
              <a:ea typeface="楷体_GB2312" pitchFamily="49" charset="-122"/>
            </a:endParaRPr>
          </a:p>
          <a:p>
            <a:pPr eaLnBrk="1" hangingPunct="1">
              <a:buFontTx/>
              <a:buChar char="•"/>
            </a:pPr>
            <a:endParaRPr lang="zh-CN" altLang="en-US" sz="2600" dirty="0">
              <a:ea typeface="楷体_GB2312" pitchFamily="49" charset="-122"/>
            </a:endParaRPr>
          </a:p>
          <a:p>
            <a:pPr eaLnBrk="1" hangingPunct="1">
              <a:buFontTx/>
              <a:buChar char="•"/>
            </a:pPr>
            <a:endParaRPr lang="zh-CN" altLang="en-US" sz="2600" dirty="0">
              <a:ea typeface="楷体_GB2312" pitchFamily="49" charset="-122"/>
            </a:endParaRPr>
          </a:p>
          <a:p>
            <a:pPr eaLnBrk="1" hangingPunct="1">
              <a:buFontTx/>
              <a:buChar char="•"/>
            </a:pPr>
            <a:endParaRPr lang="zh-CN" altLang="en-US" sz="2600" dirty="0">
              <a:ea typeface="楷体_GB2312" pitchFamily="49" charset="-122"/>
            </a:endParaRPr>
          </a:p>
          <a:p>
            <a:pPr eaLnBrk="1" hangingPunct="1">
              <a:buFontTx/>
              <a:buChar char="•"/>
            </a:pPr>
            <a:endParaRPr lang="zh-CN" altLang="en-US" sz="2600" dirty="0">
              <a:ea typeface="楷体_GB2312" pitchFamily="49" charset="-122"/>
            </a:endParaRPr>
          </a:p>
          <a:p>
            <a:pPr eaLnBrk="1" hangingPunct="1">
              <a:buFontTx/>
              <a:buChar char="•"/>
            </a:pPr>
            <a:endParaRPr lang="zh-CN" altLang="en-US" sz="2600" dirty="0">
              <a:ea typeface="楷体_GB2312" pitchFamily="49" charset="-122"/>
            </a:endParaRPr>
          </a:p>
          <a:p>
            <a:pPr eaLnBrk="1" hangingPunct="1">
              <a:buFontTx/>
              <a:buChar char="•"/>
            </a:pPr>
            <a:endParaRPr lang="zh-CN" altLang="en-US" sz="2600" dirty="0">
              <a:ea typeface="楷体_GB2312" pitchFamily="49" charset="-122"/>
            </a:endParaRPr>
          </a:p>
          <a:p>
            <a:pPr eaLnBrk="1" hangingPunct="1">
              <a:buFontTx/>
              <a:buChar char="•"/>
            </a:pPr>
            <a:r>
              <a:rPr lang="zh-CN" altLang="en-US" sz="2400" dirty="0">
                <a:latin typeface="微软雅黑" panose="020B0503020204020204" pitchFamily="34" charset="-122"/>
                <a:ea typeface="微软雅黑" panose="020B0503020204020204" pitchFamily="34" charset="-122"/>
              </a:rPr>
              <a:t>时间复杂性</a:t>
            </a:r>
            <a:r>
              <a:rPr lang="en-US" altLang="zh-CN" sz="2400" i="1" dirty="0">
                <a:latin typeface="微软雅黑" panose="020B0503020204020204" pitchFamily="34" charset="-122"/>
                <a:ea typeface="微软雅黑" panose="020B0503020204020204" pitchFamily="34" charset="-122"/>
              </a:rPr>
              <a:t>O</a:t>
            </a:r>
            <a:r>
              <a:rPr lang="en-US" altLang="zh-CN" sz="2400" dirty="0">
                <a:latin typeface="微软雅黑" panose="020B0503020204020204" pitchFamily="34" charset="-122"/>
                <a:ea typeface="微软雅黑" panose="020B0503020204020204" pitchFamily="34" charset="-122"/>
              </a:rPr>
              <a:t>(</a:t>
            </a:r>
            <a:r>
              <a:rPr lang="en-US" altLang="zh-CN" sz="2400" i="1" dirty="0">
                <a:latin typeface="微软雅黑" panose="020B0503020204020204" pitchFamily="34" charset="-122"/>
                <a:ea typeface="微软雅黑" panose="020B0503020204020204" pitchFamily="34" charset="-122"/>
              </a:rPr>
              <a:t>n</a:t>
            </a:r>
            <a:r>
              <a:rPr lang="en-US" altLang="zh-CN" sz="2400" baseline="30000" dirty="0">
                <a:latin typeface="微软雅黑" panose="020B0503020204020204" pitchFamily="34" charset="-122"/>
                <a:ea typeface="微软雅黑" panose="020B0503020204020204" pitchFamily="34" charset="-122"/>
              </a:rPr>
              <a:t>3</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，当</a:t>
            </a:r>
            <a:r>
              <a:rPr lang="en-US" altLang="zh-CN" sz="2400" dirty="0">
                <a:latin typeface="微软雅黑" panose="020B0503020204020204" pitchFamily="34" charset="-122"/>
                <a:ea typeface="微软雅黑" panose="020B0503020204020204" pitchFamily="34" charset="-122"/>
              </a:rPr>
              <a:t>n</a:t>
            </a:r>
            <a:r>
              <a:rPr lang="zh-CN" altLang="en-US" sz="2400" dirty="0">
                <a:latin typeface="微软雅黑" panose="020B0503020204020204" pitchFamily="34" charset="-122"/>
                <a:ea typeface="微软雅黑" panose="020B0503020204020204" pitchFamily="34" charset="-122"/>
              </a:rPr>
              <a:t>较大时，算法运行时间较长</a:t>
            </a:r>
          </a:p>
        </p:txBody>
      </p:sp>
      <p:sp>
        <p:nvSpPr>
          <p:cNvPr id="20" name="Rectangle 4"/>
          <p:cNvSpPr>
            <a:spLocks noChangeArrowheads="1"/>
          </p:cNvSpPr>
          <p:nvPr/>
        </p:nvSpPr>
        <p:spPr bwMode="auto">
          <a:xfrm>
            <a:off x="0" y="3630479"/>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nchor="ct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endParaRPr lang="zh-CN" altLang="en-US" sz="1900"/>
          </a:p>
        </p:txBody>
      </p:sp>
      <p:graphicFrame>
        <p:nvGraphicFramePr>
          <p:cNvPr id="21" name="Object 5"/>
          <p:cNvGraphicFramePr>
            <a:graphicFrameLocks noChangeAspect="1"/>
          </p:cNvGraphicFramePr>
          <p:nvPr>
            <p:extLst>
              <p:ext uri="{D42A27DB-BD31-4B8C-83A1-F6EECF244321}">
                <p14:modId xmlns:p14="http://schemas.microsoft.com/office/powerpoint/2010/main" val="1176557353"/>
              </p:ext>
            </p:extLst>
          </p:nvPr>
        </p:nvGraphicFramePr>
        <p:xfrm>
          <a:off x="1680410" y="3093436"/>
          <a:ext cx="7848600" cy="1258888"/>
        </p:xfrm>
        <a:graphic>
          <a:graphicData uri="http://schemas.openxmlformats.org/presentationml/2006/ole">
            <mc:AlternateContent xmlns:mc="http://schemas.openxmlformats.org/markup-compatibility/2006">
              <mc:Choice xmlns:v="urn:schemas-microsoft-com:vml" Requires="v">
                <p:oleObj spid="_x0000_s19468" name="公式" r:id="rId3" imgW="3327400" imgH="533400" progId="Equation.3">
                  <p:embed/>
                </p:oleObj>
              </mc:Choice>
              <mc:Fallback>
                <p:oleObj name="公式" r:id="rId3" imgW="3327400" imgH="5334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80410" y="3093436"/>
                        <a:ext cx="7848600" cy="1258888"/>
                      </a:xfrm>
                      <a:prstGeom prst="rect">
                        <a:avLst/>
                      </a:prstGeom>
                      <a:noFill/>
                      <a:ln w="9525">
                        <a:solidFill>
                          <a:srgbClr val="FF3300"/>
                        </a:solidFill>
                        <a:miter lim="800000"/>
                        <a:headEnd/>
                        <a:tailEnd/>
                      </a:ln>
                      <a:extLst>
                        <a:ext uri="{909E8E84-426E-40DD-AFC4-6F175D3DCCD1}">
                          <a14:hiddenFill xmlns:a14="http://schemas.microsoft.com/office/drawing/2010/main">
                            <a:solidFill>
                              <a:srgbClr val="FFCC00"/>
                            </a:solidFill>
                          </a14:hiddenFill>
                        </a:ext>
                      </a:extLst>
                    </p:spPr>
                  </p:pic>
                </p:oleObj>
              </mc:Fallback>
            </mc:AlternateContent>
          </a:graphicData>
        </a:graphic>
      </p:graphicFrame>
    </p:spTree>
    <p:extLst>
      <p:ext uri="{BB962C8B-B14F-4D97-AF65-F5344CB8AC3E}">
        <p14:creationId xmlns:p14="http://schemas.microsoft.com/office/powerpoint/2010/main" val="358287513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pPr algn="ctr"/>
            <a:r>
              <a:rPr lang="zh-CN" altLang="en-US" sz="2400" b="1" dirty="0" smtClean="0">
                <a:solidFill>
                  <a:schemeClr val="accent5">
                    <a:lumMod val="75000"/>
                  </a:schemeClr>
                </a:solidFill>
                <a:latin typeface="微软雅黑" panose="020B0503020204020204" pitchFamily="2" charset="-122"/>
                <a:ea typeface="微软雅黑" panose="020B0503020204020204" pitchFamily="2" charset="-122"/>
              </a:rPr>
              <a:t>贪心法凸多边形</a:t>
            </a:r>
            <a:r>
              <a:rPr lang="zh-CN" altLang="en-US" sz="2400" b="1" dirty="0">
                <a:solidFill>
                  <a:schemeClr val="accent5">
                    <a:lumMod val="75000"/>
                  </a:schemeClr>
                </a:solidFill>
                <a:latin typeface="微软雅黑" panose="020B0503020204020204" pitchFamily="2" charset="-122"/>
                <a:ea typeface="微软雅黑" panose="020B0503020204020204" pitchFamily="2" charset="-122"/>
              </a:rPr>
              <a:t>最优三角剖分</a:t>
            </a:r>
          </a:p>
        </p:txBody>
      </p:sp>
      <p:sp>
        <p:nvSpPr>
          <p:cNvPr id="4" name="日期占位符 3"/>
          <p:cNvSpPr>
            <a:spLocks noGrp="1"/>
          </p:cNvSpPr>
          <p:nvPr>
            <p:ph type="dt" sz="half" idx="10"/>
          </p:nvPr>
        </p:nvSpPr>
        <p:spPr/>
        <p:txBody>
          <a:bodyPr/>
          <a:lstStyle/>
          <a:p>
            <a:fld id="{D342AF8A-6C9F-6440-B81F-0F8AB8C85483}" type="datetime1">
              <a:rPr kumimoji="1" lang="zh-CN" altLang="en-US" smtClean="0"/>
              <a:pPr/>
              <a:t>2020-11-19</a:t>
            </a:fld>
            <a:endParaRPr kumimoji="1" lang="zh-CN" altLang="en-US" dirty="0"/>
          </a:p>
        </p:txBody>
      </p:sp>
      <p:sp>
        <p:nvSpPr>
          <p:cNvPr id="5" name="灯片编号占位符 4"/>
          <p:cNvSpPr>
            <a:spLocks noGrp="1"/>
          </p:cNvSpPr>
          <p:nvPr>
            <p:ph type="sldNum" sz="quarter" idx="12"/>
          </p:nvPr>
        </p:nvSpPr>
        <p:spPr/>
        <p:txBody>
          <a:bodyPr/>
          <a:lstStyle/>
          <a:p>
            <a:r>
              <a:rPr kumimoji="1" lang="en-US" altLang="zh-CN" smtClean="0"/>
              <a:t>PAGE</a:t>
            </a:r>
            <a:r>
              <a:rPr kumimoji="1" lang="zh-CN" altLang="en-US" smtClean="0"/>
              <a:t> </a:t>
            </a:r>
            <a:fld id="{45C466B8-AFC2-AE4B-94BC-EF87A0F7179E}" type="slidenum">
              <a:rPr kumimoji="1" lang="zh-CN" altLang="en-US" smtClean="0"/>
              <a:pPr/>
              <a:t>8</a:t>
            </a:fld>
            <a:endParaRPr kumimoji="1" lang="zh-CN" altLang="en-US" dirty="0"/>
          </a:p>
        </p:txBody>
      </p:sp>
      <p:sp>
        <p:nvSpPr>
          <p:cNvPr id="6" name="文本占位符 5"/>
          <p:cNvSpPr>
            <a:spLocks noGrp="1"/>
          </p:cNvSpPr>
          <p:nvPr>
            <p:ph type="body" sz="quarter" idx="14"/>
          </p:nvPr>
        </p:nvSpPr>
        <p:spPr/>
        <p:txBody>
          <a:bodyPr/>
          <a:lstStyle/>
          <a:p>
            <a:endParaRPr lang="zh-CN" altLang="en-US"/>
          </a:p>
        </p:txBody>
      </p:sp>
      <p:sp>
        <p:nvSpPr>
          <p:cNvPr id="7" name="Rectangle 3"/>
          <p:cNvSpPr txBox="1">
            <a:spLocks noChangeArrowheads="1"/>
          </p:cNvSpPr>
          <p:nvPr/>
        </p:nvSpPr>
        <p:spPr>
          <a:xfrm>
            <a:off x="1873250" y="1164431"/>
            <a:ext cx="8424863" cy="5472113"/>
          </a:xfrm>
          <a:prstGeom prst="rect">
            <a:avLst/>
          </a:prstGeom>
        </p:spPr>
        <p:txBody>
          <a:bodyPr vert="horz" lIns="91440" tIns="45720" rIns="91440" bIns="45720" rtlCol="0">
            <a:normAutofit/>
          </a:bodyPr>
          <a:lstStyle>
            <a:lvl1pPr marL="0" indent="0" algn="just" defTabSz="914400" rtl="0" eaLnBrk="1" latinLnBrk="0" hangingPunct="1">
              <a:lnSpc>
                <a:spcPct val="90000"/>
              </a:lnSpc>
              <a:spcBef>
                <a:spcPts val="1000"/>
              </a:spcBef>
              <a:buFont typeface="Arial" panose="020B0604020202020204" pitchFamily="34" charset="0"/>
              <a:buNone/>
              <a:defRPr sz="2000" kern="1200">
                <a:solidFill>
                  <a:schemeClr val="tx1">
                    <a:lumMod val="85000"/>
                    <a:lumOff val="15000"/>
                  </a:schemeClr>
                </a:solidFill>
                <a:latin typeface="+mn-lt"/>
                <a:ea typeface="+mn-ea"/>
                <a:cs typeface="+mn-cs"/>
              </a:defRPr>
            </a:lvl1pPr>
            <a:lvl2pPr marL="457200" indent="0" algn="just"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just"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just"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4pPr>
            <a:lvl5pPr marL="1828800" indent="0" algn="just"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itchFamily="2" charset="2"/>
              <a:buNone/>
            </a:pPr>
            <a:r>
              <a:rPr lang="zh-CN" altLang="en-US" sz="2800" smtClean="0"/>
              <a:t>  </a:t>
            </a:r>
          </a:p>
        </p:txBody>
      </p:sp>
      <p:sp>
        <p:nvSpPr>
          <p:cNvPr id="10" name="Rectangle 3"/>
          <p:cNvSpPr txBox="1">
            <a:spLocks noChangeArrowheads="1"/>
          </p:cNvSpPr>
          <p:nvPr/>
        </p:nvSpPr>
        <p:spPr>
          <a:xfrm>
            <a:off x="323850" y="1196975"/>
            <a:ext cx="11524849" cy="5472113"/>
          </a:xfrm>
          <a:prstGeom prst="rect">
            <a:avLst/>
          </a:prstGeom>
        </p:spPr>
        <p:txBody>
          <a:bodyPr vert="horz" lIns="91440" tIns="45720" rIns="91440" bIns="45720" rtlCol="0">
            <a:normAutofit/>
          </a:bodyPr>
          <a:lstStyle>
            <a:lvl1pPr marL="0" indent="0" algn="just" defTabSz="914400" rtl="0" eaLnBrk="1" latinLnBrk="0" hangingPunct="1">
              <a:lnSpc>
                <a:spcPct val="90000"/>
              </a:lnSpc>
              <a:spcBef>
                <a:spcPts val="1000"/>
              </a:spcBef>
              <a:buFont typeface="Arial" panose="020B0604020202020204" pitchFamily="34" charset="0"/>
              <a:buNone/>
              <a:defRPr sz="2000" kern="1200">
                <a:solidFill>
                  <a:schemeClr val="tx1">
                    <a:lumMod val="85000"/>
                    <a:lumOff val="15000"/>
                  </a:schemeClr>
                </a:solidFill>
                <a:latin typeface="+mn-lt"/>
                <a:ea typeface="+mn-ea"/>
                <a:cs typeface="+mn-cs"/>
              </a:defRPr>
            </a:lvl1pPr>
            <a:lvl2pPr marL="457200" indent="0" algn="just"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just"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just"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4pPr>
            <a:lvl5pPr marL="1828800" indent="0" algn="just"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lvl="1" indent="-342900" algn="l">
              <a:lnSpc>
                <a:spcPct val="135000"/>
              </a:lnSpc>
              <a:spcBef>
                <a:spcPts val="600"/>
              </a:spcBef>
              <a:buSzPct val="100000"/>
              <a:buFont typeface="Wingdings" panose="05000000000000000000" pitchFamily="2" charset="2"/>
              <a:buChar char="l"/>
            </a:pPr>
            <a:r>
              <a:rPr lang="zh-CN" altLang="en-US" sz="2400" dirty="0">
                <a:latin typeface="微软雅黑" panose="020B0503020204020204" pitchFamily="34" charset="-122"/>
                <a:ea typeface="微软雅黑" panose="020B0503020204020204" pitchFamily="34" charset="-122"/>
              </a:rPr>
              <a:t>根据启发式</a:t>
            </a:r>
            <a:r>
              <a:rPr lang="zh-CN" altLang="en-US" sz="2400" dirty="0" smtClean="0">
                <a:latin typeface="微软雅黑" panose="020B0503020204020204" pitchFamily="34" charset="-122"/>
                <a:ea typeface="微软雅黑" panose="020B0503020204020204" pitchFamily="34" charset="-122"/>
              </a:rPr>
              <a:t>信息，按照贪心策略，选取</a:t>
            </a:r>
            <a:r>
              <a:rPr lang="zh-CN" altLang="en-US" sz="2400" dirty="0">
                <a:latin typeface="微软雅黑" panose="020B0503020204020204" pitchFamily="34" charset="-122"/>
                <a:ea typeface="微软雅黑" panose="020B0503020204020204" pitchFamily="34" charset="-122"/>
              </a:rPr>
              <a:t>断点</a:t>
            </a:r>
            <a:r>
              <a:rPr lang="en-US" altLang="zh-CN" sz="2400" dirty="0" err="1" smtClean="0">
                <a:latin typeface="微软雅黑" panose="020B0503020204020204" pitchFamily="34" charset="-122"/>
                <a:ea typeface="微软雅黑" panose="020B0503020204020204" pitchFamily="34" charset="-122"/>
              </a:rPr>
              <a:t>v</a:t>
            </a:r>
            <a:r>
              <a:rPr lang="en-US" altLang="zh-CN" sz="2400" baseline="-25000" dirty="0" err="1" smtClean="0">
                <a:latin typeface="微软雅黑" panose="020B0503020204020204" pitchFamily="34" charset="-122"/>
                <a:ea typeface="微软雅黑" panose="020B0503020204020204" pitchFamily="34" charset="-122"/>
              </a:rPr>
              <a:t>k</a:t>
            </a:r>
            <a:endParaRPr lang="zh-CN" altLang="en-US" sz="2400" dirty="0">
              <a:latin typeface="微软雅黑" panose="020B0503020204020204" pitchFamily="34" charset="-122"/>
              <a:ea typeface="微软雅黑" panose="020B0503020204020204" pitchFamily="34" charset="-122"/>
            </a:endParaRPr>
          </a:p>
          <a:p>
            <a:pPr marL="800100" lvl="1" indent="-342900" algn="l">
              <a:lnSpc>
                <a:spcPct val="125000"/>
              </a:lnSpc>
              <a:spcBef>
                <a:spcPts val="600"/>
              </a:spcBef>
              <a:buClr>
                <a:srgbClr val="FF0000"/>
              </a:buClr>
              <a:buSzPct val="80000"/>
              <a:buFont typeface="Wingdings" panose="05000000000000000000" pitchFamily="2" charset="2"/>
              <a:buChar char="n"/>
            </a:pPr>
            <a:r>
              <a:rPr lang="en-US" altLang="zh-CN" sz="2400" dirty="0" smtClean="0">
                <a:latin typeface="微软雅黑" panose="020B0503020204020204" pitchFamily="34" charset="-122"/>
                <a:ea typeface="微软雅黑" panose="020B0503020204020204" pitchFamily="34" charset="-122"/>
              </a:rPr>
              <a:t>1. </a:t>
            </a:r>
            <a:r>
              <a:rPr lang="zh-CN" altLang="en-US" sz="2400" dirty="0" smtClean="0">
                <a:latin typeface="微软雅黑" panose="020B0503020204020204" pitchFamily="34" charset="-122"/>
                <a:ea typeface="微软雅黑" panose="020B0503020204020204" pitchFamily="34" charset="-122"/>
              </a:rPr>
              <a:t> 选取使</a:t>
            </a:r>
            <a:r>
              <a:rPr lang="en-US" altLang="zh-CN" sz="2400" dirty="0" err="1" smtClean="0">
                <a:latin typeface="微软雅黑" panose="020B0503020204020204" pitchFamily="34" charset="-122"/>
                <a:ea typeface="微软雅黑" panose="020B0503020204020204" pitchFamily="34" charset="-122"/>
              </a:rPr>
              <a:t>dist</a:t>
            </a:r>
            <a:r>
              <a:rPr lang="en-US" altLang="zh-CN" sz="2400" dirty="0" smtClean="0">
                <a:latin typeface="微软雅黑" panose="020B0503020204020204" pitchFamily="34" charset="-122"/>
                <a:ea typeface="微软雅黑" panose="020B0503020204020204" pitchFamily="34" charset="-122"/>
              </a:rPr>
              <a:t>(v</a:t>
            </a:r>
            <a:r>
              <a:rPr lang="en-US" altLang="zh-CN" sz="2400" baseline="-25000" dirty="0" smtClean="0">
                <a:latin typeface="微软雅黑" panose="020B0503020204020204" pitchFamily="34" charset="-122"/>
                <a:ea typeface="微软雅黑" panose="020B0503020204020204" pitchFamily="34" charset="-122"/>
              </a:rPr>
              <a:t>0</a:t>
            </a:r>
            <a:r>
              <a:rPr lang="en-US" altLang="zh-CN" sz="2400" dirty="0" smtClean="0">
                <a:latin typeface="微软雅黑" panose="020B0503020204020204" pitchFamily="34" charset="-122"/>
                <a:ea typeface="微软雅黑" panose="020B0503020204020204" pitchFamily="34" charset="-122"/>
              </a:rPr>
              <a:t>, </a:t>
            </a:r>
            <a:r>
              <a:rPr lang="en-US" altLang="zh-CN" sz="2400" dirty="0" err="1" smtClean="0">
                <a:latin typeface="微软雅黑" panose="020B0503020204020204" pitchFamily="34" charset="-122"/>
                <a:ea typeface="微软雅黑" panose="020B0503020204020204" pitchFamily="34" charset="-122"/>
              </a:rPr>
              <a:t>v</a:t>
            </a:r>
            <a:r>
              <a:rPr lang="en-US" altLang="zh-CN" sz="2400" baseline="-25000" dirty="0" err="1" smtClean="0">
                <a:latin typeface="微软雅黑" panose="020B0503020204020204" pitchFamily="34" charset="-122"/>
                <a:ea typeface="微软雅黑" panose="020B0503020204020204" pitchFamily="34" charset="-122"/>
              </a:rPr>
              <a:t>k</a:t>
            </a:r>
            <a:r>
              <a:rPr lang="en-US" altLang="zh-CN" sz="2400" dirty="0" smtClean="0">
                <a:latin typeface="微软雅黑" panose="020B0503020204020204" pitchFamily="34" charset="-122"/>
                <a:ea typeface="微软雅黑" panose="020B0503020204020204" pitchFamily="34" charset="-122"/>
              </a:rPr>
              <a:t>) + </a:t>
            </a:r>
            <a:r>
              <a:rPr lang="en-US" altLang="zh-CN" sz="2400" dirty="0" err="1" smtClean="0">
                <a:latin typeface="微软雅黑" panose="020B0503020204020204" pitchFamily="34" charset="-122"/>
                <a:ea typeface="微软雅黑" panose="020B0503020204020204" pitchFamily="34" charset="-122"/>
              </a:rPr>
              <a:t>dist</a:t>
            </a:r>
            <a:r>
              <a:rPr lang="en-US" altLang="zh-CN" sz="2400" dirty="0" smtClean="0">
                <a:latin typeface="微软雅黑" panose="020B0503020204020204" pitchFamily="34" charset="-122"/>
                <a:ea typeface="微软雅黑" panose="020B0503020204020204" pitchFamily="34" charset="-122"/>
              </a:rPr>
              <a:t>(</a:t>
            </a:r>
            <a:r>
              <a:rPr lang="en-US" altLang="zh-CN" sz="2400" dirty="0" err="1" smtClean="0">
                <a:latin typeface="微软雅黑" panose="020B0503020204020204" pitchFamily="34" charset="-122"/>
                <a:ea typeface="微软雅黑" panose="020B0503020204020204" pitchFamily="34" charset="-122"/>
              </a:rPr>
              <a:t>v</a:t>
            </a:r>
            <a:r>
              <a:rPr lang="en-US" altLang="zh-CN" sz="2400" baseline="-25000" dirty="0" err="1" smtClean="0">
                <a:latin typeface="微软雅黑" panose="020B0503020204020204" pitchFamily="34" charset="-122"/>
                <a:ea typeface="微软雅黑" panose="020B0503020204020204" pitchFamily="34" charset="-122"/>
              </a:rPr>
              <a:t>k</a:t>
            </a:r>
            <a:r>
              <a:rPr lang="en-US" altLang="zh-CN" sz="2400" dirty="0" err="1" smtClean="0">
                <a:latin typeface="微软雅黑" panose="020B0503020204020204" pitchFamily="34" charset="-122"/>
                <a:ea typeface="微软雅黑" panose="020B0503020204020204" pitchFamily="34" charset="-122"/>
              </a:rPr>
              <a:t>,v</a:t>
            </a:r>
            <a:r>
              <a:rPr lang="en-US" altLang="zh-CN" sz="2400" baseline="-25000" dirty="0" err="1" smtClean="0">
                <a:latin typeface="微软雅黑" panose="020B0503020204020204" pitchFamily="34" charset="-122"/>
                <a:ea typeface="微软雅黑" panose="020B0503020204020204" pitchFamily="34" charset="-122"/>
              </a:rPr>
              <a:t>n</a:t>
            </a:r>
            <a:r>
              <a:rPr lang="en-US" altLang="zh-CN" sz="2400" dirty="0" smtClean="0">
                <a:latin typeface="微软雅黑" panose="020B0503020204020204" pitchFamily="34" charset="-122"/>
                <a:ea typeface="微软雅黑" panose="020B0503020204020204" pitchFamily="34" charset="-122"/>
              </a:rPr>
              <a:t>) </a:t>
            </a:r>
            <a:r>
              <a:rPr lang="zh-CN" altLang="en-US" sz="2400" dirty="0" smtClean="0">
                <a:latin typeface="微软雅黑" panose="020B0503020204020204" pitchFamily="34" charset="-122"/>
                <a:ea typeface="微软雅黑" panose="020B0503020204020204" pitchFamily="34" charset="-122"/>
              </a:rPr>
              <a:t>最小的</a:t>
            </a:r>
            <a:r>
              <a:rPr lang="en-US" altLang="zh-CN" sz="2400" dirty="0" err="1" smtClean="0">
                <a:latin typeface="微软雅黑" panose="020B0503020204020204" pitchFamily="34" charset="-122"/>
                <a:ea typeface="微软雅黑" panose="020B0503020204020204" pitchFamily="34" charset="-122"/>
              </a:rPr>
              <a:t>v</a:t>
            </a:r>
            <a:r>
              <a:rPr lang="en-US" altLang="zh-CN" sz="2400" baseline="-25000" dirty="0" err="1" smtClean="0">
                <a:latin typeface="微软雅黑" panose="020B0503020204020204" pitchFamily="34" charset="-122"/>
                <a:ea typeface="微软雅黑" panose="020B0503020204020204" pitchFamily="34" charset="-122"/>
              </a:rPr>
              <a:t>k</a:t>
            </a:r>
            <a:endParaRPr lang="en-US" altLang="zh-CN" sz="2400" dirty="0">
              <a:latin typeface="微软雅黑" panose="020B0503020204020204" pitchFamily="34" charset="-122"/>
              <a:ea typeface="微软雅黑" panose="020B0503020204020204" pitchFamily="34" charset="-122"/>
            </a:endParaRPr>
          </a:p>
          <a:p>
            <a:pPr marL="800100" lvl="1" indent="-342900" algn="l">
              <a:lnSpc>
                <a:spcPct val="125000"/>
              </a:lnSpc>
              <a:spcBef>
                <a:spcPts val="600"/>
              </a:spcBef>
              <a:buClr>
                <a:srgbClr val="FF0000"/>
              </a:buClr>
              <a:buSzPct val="80000"/>
              <a:buFont typeface="Wingdings" panose="05000000000000000000" pitchFamily="2" charset="2"/>
              <a:buChar char="n"/>
            </a:pPr>
            <a:r>
              <a:rPr lang="en-US" altLang="zh-CN" sz="2400" dirty="0" smtClean="0">
                <a:latin typeface="微软雅黑" panose="020B0503020204020204" pitchFamily="34" charset="-122"/>
                <a:ea typeface="微软雅黑" panose="020B0503020204020204" pitchFamily="34" charset="-122"/>
              </a:rPr>
              <a:t>2.  </a:t>
            </a:r>
            <a:r>
              <a:rPr lang="zh-CN" altLang="en-US" sz="2400" dirty="0" smtClean="0">
                <a:latin typeface="微软雅黑" panose="020B0503020204020204" pitchFamily="34" charset="-122"/>
                <a:ea typeface="微软雅黑" panose="020B0503020204020204" pitchFamily="34" charset="-122"/>
              </a:rPr>
              <a:t>选取固定位置的</a:t>
            </a:r>
            <a:r>
              <a:rPr lang="en-US" altLang="zh-CN" sz="2400" dirty="0" smtClean="0">
                <a:latin typeface="微软雅黑" panose="020B0503020204020204" pitchFamily="34" charset="-122"/>
                <a:ea typeface="微软雅黑" panose="020B0503020204020204" pitchFamily="34" charset="-122"/>
              </a:rPr>
              <a:t>K</a:t>
            </a:r>
            <a:r>
              <a:rPr lang="zh-CN" altLang="en-US" sz="2400" dirty="0" smtClean="0">
                <a:latin typeface="微软雅黑" panose="020B0503020204020204" pitchFamily="34" charset="-122"/>
                <a:ea typeface="微软雅黑" panose="020B0503020204020204" pitchFamily="34" charset="-122"/>
              </a:rPr>
              <a:t>个断点，从中挑选出成本最小的断点</a:t>
            </a:r>
          </a:p>
          <a:p>
            <a:pPr>
              <a:buFont typeface="Wingdings" pitchFamily="2" charset="2"/>
              <a:buNone/>
            </a:pPr>
            <a:r>
              <a:rPr lang="zh-CN" altLang="en-US" sz="2800" dirty="0" smtClean="0"/>
              <a:t>  </a:t>
            </a:r>
          </a:p>
          <a:p>
            <a:pPr>
              <a:buFont typeface="Wingdings" pitchFamily="2" charset="2"/>
              <a:buNone/>
            </a:pPr>
            <a:r>
              <a:rPr lang="zh-CN" altLang="en-US" sz="2800" dirty="0" smtClean="0"/>
              <a:t>    </a:t>
            </a:r>
          </a:p>
        </p:txBody>
      </p:sp>
    </p:spTree>
    <p:extLst>
      <p:ext uri="{BB962C8B-B14F-4D97-AF65-F5344CB8AC3E}">
        <p14:creationId xmlns:p14="http://schemas.microsoft.com/office/powerpoint/2010/main" val="58943068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灯片编号占位符 2"/>
          <p:cNvSpPr txBox="1">
            <a:spLocks noGrp="1"/>
          </p:cNvSpPr>
          <p:nvPr/>
        </p:nvSpPr>
        <p:spPr bwMode="auto">
          <a:xfrm>
            <a:off x="8737600" y="6243638"/>
            <a:ext cx="2844800" cy="457200"/>
          </a:xfrm>
          <a:prstGeom prst="rect">
            <a:avLst/>
          </a:prstGeom>
          <a:noFill/>
          <a:extLst/>
        </p:spPr>
        <p:txBody>
          <a:bodyPr anchor="b"/>
          <a:lstStyle/>
          <a:p>
            <a:pPr algn="r">
              <a:defRPr/>
            </a:pPr>
            <a:fld id="{88DD229D-A826-4951-A922-106E10924B49}" type="slidenum">
              <a:rPr lang="en-US" altLang="zh-CN" sz="1200">
                <a:latin typeface="+mj-lt"/>
              </a:rPr>
              <a:pPr algn="r">
                <a:defRPr/>
              </a:pPr>
              <a:t>9</a:t>
            </a:fld>
            <a:endParaRPr lang="en-US" altLang="zh-CN" sz="1200">
              <a:latin typeface="+mj-lt"/>
            </a:endParaRPr>
          </a:p>
        </p:txBody>
      </p:sp>
      <p:sp>
        <p:nvSpPr>
          <p:cNvPr id="11267" name="Rectangle 2"/>
          <p:cNvSpPr>
            <a:spLocks noChangeArrowheads="1"/>
          </p:cNvSpPr>
          <p:nvPr/>
        </p:nvSpPr>
        <p:spPr bwMode="auto">
          <a:xfrm>
            <a:off x="527051" y="169675"/>
            <a:ext cx="11233149" cy="58169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anchor="ct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en-US" altLang="zh-CN" sz="2600"/>
              <a:t>void </a:t>
            </a:r>
            <a:r>
              <a:rPr kumimoji="1" lang="en-US" altLang="zh-CN" sz="2600" b="1"/>
              <a:t>MinWeightTriangulation</a:t>
            </a:r>
            <a:r>
              <a:rPr kumimoji="1" lang="en-US" altLang="zh-CN" sz="2600"/>
              <a:t>(int n</a:t>
            </a:r>
            <a:r>
              <a:rPr kumimoji="1" lang="zh-CN" altLang="en-US" sz="2600"/>
              <a:t>，</a:t>
            </a:r>
            <a:r>
              <a:rPr kumimoji="1" lang="en-US" altLang="zh-CN" sz="2600"/>
              <a:t>Type ** t, int **s)</a:t>
            </a:r>
          </a:p>
          <a:p>
            <a:pPr eaLnBrk="1" hangingPunct="1"/>
            <a:r>
              <a:rPr kumimoji="1" lang="en-US" altLang="zh-CN" sz="2600"/>
              <a:t>{  </a:t>
            </a:r>
          </a:p>
          <a:p>
            <a:pPr eaLnBrk="1" hangingPunct="1"/>
            <a:r>
              <a:rPr kumimoji="1" lang="en-US" altLang="zh-CN" sz="2600"/>
              <a:t>       for (int  i = 1; i &lt;= n; i++)   t[i][i] = 0;</a:t>
            </a:r>
          </a:p>
          <a:p>
            <a:pPr eaLnBrk="1" hangingPunct="1"/>
            <a:r>
              <a:rPr kumimoji="1" lang="en-US" altLang="zh-CN" sz="2600"/>
              <a:t>       </a:t>
            </a:r>
            <a:r>
              <a:rPr kumimoji="1" lang="en-US" altLang="zh-CN" sz="2600" b="1"/>
              <a:t>for (int  r = 2; r &lt;= n; r++)</a:t>
            </a:r>
            <a:r>
              <a:rPr kumimoji="1" lang="en-US" altLang="zh-CN" sz="2600"/>
              <a:t> </a:t>
            </a:r>
            <a:r>
              <a:rPr kumimoji="1" lang="en-US" altLang="zh-CN" sz="1700"/>
              <a:t>/*</a:t>
            </a:r>
            <a:r>
              <a:rPr kumimoji="1" lang="zh-CN" altLang="en-US" sz="1700"/>
              <a:t>第</a:t>
            </a:r>
            <a:r>
              <a:rPr kumimoji="1" lang="en-US" altLang="zh-CN" sz="1700"/>
              <a:t>1</a:t>
            </a:r>
            <a:r>
              <a:rPr kumimoji="1" lang="zh-CN" altLang="en-US" sz="1700"/>
              <a:t>层循环</a:t>
            </a:r>
          </a:p>
          <a:p>
            <a:pPr eaLnBrk="1" hangingPunct="1"/>
            <a:r>
              <a:rPr kumimoji="1" lang="en-US" altLang="zh-CN" sz="2600"/>
              <a:t>            </a:t>
            </a:r>
            <a:r>
              <a:rPr kumimoji="1" lang="en-US" altLang="zh-CN" sz="2600" b="1"/>
              <a:t>for (int </a:t>
            </a:r>
            <a:r>
              <a:rPr kumimoji="1" lang="en-US" altLang="zh-CN" sz="2600" b="1">
                <a:solidFill>
                  <a:srgbClr val="FF3300"/>
                </a:solidFill>
              </a:rPr>
              <a:t>i </a:t>
            </a:r>
            <a:r>
              <a:rPr kumimoji="1" lang="en-US" altLang="zh-CN" sz="2600" b="1"/>
              <a:t>= 1; i &lt;= n-r+1; i++)</a:t>
            </a:r>
            <a:r>
              <a:rPr kumimoji="1" lang="en-US" altLang="zh-CN" sz="2600"/>
              <a:t> {</a:t>
            </a:r>
            <a:r>
              <a:rPr kumimoji="1" lang="en-US" altLang="zh-CN" sz="1900"/>
              <a:t>/*</a:t>
            </a:r>
            <a:r>
              <a:rPr kumimoji="1" lang="zh-CN" altLang="en-US" sz="1900"/>
              <a:t>第</a:t>
            </a:r>
            <a:r>
              <a:rPr kumimoji="1" lang="en-US" altLang="zh-CN" sz="1900"/>
              <a:t>2</a:t>
            </a:r>
            <a:r>
              <a:rPr kumimoji="1" lang="zh-CN" altLang="en-US" sz="1900"/>
              <a:t>层循环</a:t>
            </a:r>
            <a:endParaRPr kumimoji="1" lang="en-US" altLang="zh-CN" sz="2600"/>
          </a:p>
          <a:p>
            <a:pPr eaLnBrk="1" hangingPunct="1"/>
            <a:r>
              <a:rPr kumimoji="1" lang="en-US" altLang="zh-CN" sz="2600"/>
              <a:t>                    int</a:t>
            </a:r>
            <a:r>
              <a:rPr kumimoji="1" lang="en-US" altLang="zh-CN" sz="2600">
                <a:solidFill>
                  <a:srgbClr val="FF3300"/>
                </a:solidFill>
              </a:rPr>
              <a:t> j</a:t>
            </a:r>
            <a:r>
              <a:rPr kumimoji="1" lang="en-US" altLang="zh-CN" sz="2600"/>
              <a:t>= i + r – 1</a:t>
            </a:r>
          </a:p>
          <a:p>
            <a:pPr eaLnBrk="1" hangingPunct="1"/>
            <a:r>
              <a:rPr kumimoji="1" lang="en-US" altLang="zh-CN" sz="2600"/>
              <a:t>                    t[i][i] = t[i+1][j] + w(i-1, i, j) </a:t>
            </a:r>
          </a:p>
          <a:p>
            <a:pPr eaLnBrk="1" hangingPunct="1"/>
            <a:r>
              <a:rPr kumimoji="1" lang="en-US" altLang="zh-CN" sz="2600"/>
              <a:t>                           s[i][i] =i;</a:t>
            </a:r>
          </a:p>
          <a:p>
            <a:pPr eaLnBrk="1" hangingPunct="1"/>
            <a:r>
              <a:rPr kumimoji="1" lang="en-US" altLang="zh-CN" sz="2600"/>
              <a:t>                     </a:t>
            </a:r>
            <a:r>
              <a:rPr kumimoji="1" lang="en-US" altLang="zh-CN" sz="2600">
                <a:solidFill>
                  <a:srgbClr val="CC0000"/>
                </a:solidFill>
              </a:rPr>
              <a:t>for (int k =i+1; k &lt;i+r-1; k++) {</a:t>
            </a:r>
          </a:p>
          <a:p>
            <a:pPr eaLnBrk="1" hangingPunct="1"/>
            <a:r>
              <a:rPr kumimoji="1" lang="en-US" altLang="zh-CN" sz="2600"/>
              <a:t>                           </a:t>
            </a:r>
            <a:r>
              <a:rPr kumimoji="1" lang="en-US" altLang="zh-CN" sz="3000">
                <a:solidFill>
                  <a:srgbClr val="FF3300"/>
                </a:solidFill>
              </a:rPr>
              <a:t>int u=t[i][k] + t[k+1][j] + W(i-1,k,j);</a:t>
            </a:r>
          </a:p>
          <a:p>
            <a:pPr eaLnBrk="1" hangingPunct="1"/>
            <a:r>
              <a:rPr kumimoji="1" lang="en-US" altLang="zh-CN" sz="3000"/>
              <a:t>                        </a:t>
            </a:r>
            <a:r>
              <a:rPr kumimoji="1" lang="en-US" altLang="zh-CN" sz="3000">
                <a:solidFill>
                  <a:srgbClr val="FF3300"/>
                </a:solidFill>
              </a:rPr>
              <a:t>if (u&lt;t[i][j]) {t[i][j]) =u; s[i][j]) =k;</a:t>
            </a:r>
            <a:r>
              <a:rPr kumimoji="1" lang="en-US" altLang="zh-CN" sz="2600"/>
              <a:t>     }</a:t>
            </a:r>
          </a:p>
          <a:p>
            <a:pPr eaLnBrk="1" hangingPunct="1"/>
            <a:r>
              <a:rPr kumimoji="1" lang="en-US" altLang="zh-CN" sz="2600"/>
              <a:t>              }</a:t>
            </a:r>
          </a:p>
          <a:p>
            <a:pPr eaLnBrk="1" hangingPunct="1"/>
            <a:r>
              <a:rPr kumimoji="1" lang="en-US" altLang="zh-CN" sz="2600"/>
              <a:t>        }</a:t>
            </a:r>
          </a:p>
          <a:p>
            <a:pPr eaLnBrk="1" hangingPunct="1"/>
            <a:r>
              <a:rPr kumimoji="1" lang="en-US" altLang="zh-CN" sz="2600"/>
              <a:t>}</a:t>
            </a:r>
          </a:p>
        </p:txBody>
      </p:sp>
      <p:sp>
        <p:nvSpPr>
          <p:cNvPr id="11268" name="Text Box 3"/>
          <p:cNvSpPr txBox="1">
            <a:spLocks noChangeArrowheads="1"/>
          </p:cNvSpPr>
          <p:nvPr/>
        </p:nvSpPr>
        <p:spPr bwMode="auto">
          <a:xfrm>
            <a:off x="1871133" y="5949950"/>
            <a:ext cx="8316700" cy="892552"/>
          </a:xfrm>
          <a:prstGeom prst="rect">
            <a:avLst/>
          </a:prstGeom>
          <a:noFill/>
          <a:ln w="28575">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zh-CN" altLang="en-US" sz="2600">
                <a:solidFill>
                  <a:srgbClr val="009900"/>
                </a:solidFill>
              </a:rPr>
              <a:t>利用启发式信息，在第</a:t>
            </a:r>
            <a:r>
              <a:rPr lang="en-US" altLang="zh-CN" sz="2600">
                <a:solidFill>
                  <a:srgbClr val="009900"/>
                </a:solidFill>
              </a:rPr>
              <a:t>2</a:t>
            </a:r>
            <a:r>
              <a:rPr lang="zh-CN" altLang="en-US" sz="2600">
                <a:solidFill>
                  <a:srgbClr val="009900"/>
                </a:solidFill>
              </a:rPr>
              <a:t>层循环内部，直接选取某个</a:t>
            </a:r>
            <a:r>
              <a:rPr lang="en-US" altLang="zh-CN" sz="2600">
                <a:solidFill>
                  <a:srgbClr val="009900"/>
                </a:solidFill>
              </a:rPr>
              <a:t>v</a:t>
            </a:r>
            <a:r>
              <a:rPr lang="en-US" altLang="zh-CN" sz="2600" baseline="-25000">
                <a:solidFill>
                  <a:srgbClr val="009900"/>
                </a:solidFill>
              </a:rPr>
              <a:t>k</a:t>
            </a:r>
            <a:r>
              <a:rPr lang="zh-CN" altLang="en-US" sz="2600">
                <a:solidFill>
                  <a:srgbClr val="009900"/>
                </a:solidFill>
              </a:rPr>
              <a:t>，</a:t>
            </a:r>
          </a:p>
          <a:p>
            <a:pPr eaLnBrk="1" hangingPunct="1"/>
            <a:r>
              <a:rPr lang="zh-CN" altLang="en-US" sz="2600">
                <a:solidFill>
                  <a:srgbClr val="009900"/>
                </a:solidFill>
              </a:rPr>
              <a:t>避免第</a:t>
            </a:r>
            <a:r>
              <a:rPr lang="en-US" altLang="zh-CN" sz="2600">
                <a:solidFill>
                  <a:srgbClr val="009900"/>
                </a:solidFill>
              </a:rPr>
              <a:t>3</a:t>
            </a:r>
            <a:r>
              <a:rPr lang="zh-CN" altLang="en-US" sz="2600">
                <a:solidFill>
                  <a:srgbClr val="009900"/>
                </a:solidFill>
              </a:rPr>
              <a:t>层循环，算法时间复杂性降为</a:t>
            </a:r>
            <a:r>
              <a:rPr lang="en-US" altLang="zh-CN" sz="2600" i="1">
                <a:solidFill>
                  <a:srgbClr val="009900"/>
                </a:solidFill>
              </a:rPr>
              <a:t>O</a:t>
            </a:r>
            <a:r>
              <a:rPr lang="en-US" altLang="zh-CN" sz="2600">
                <a:solidFill>
                  <a:srgbClr val="009900"/>
                </a:solidFill>
              </a:rPr>
              <a:t>(</a:t>
            </a:r>
            <a:r>
              <a:rPr lang="en-US" altLang="zh-CN" sz="2600" i="1">
                <a:solidFill>
                  <a:srgbClr val="009900"/>
                </a:solidFill>
              </a:rPr>
              <a:t>n</a:t>
            </a:r>
            <a:r>
              <a:rPr lang="en-US" altLang="zh-CN" sz="2600" baseline="30000">
                <a:solidFill>
                  <a:srgbClr val="009900"/>
                </a:solidFill>
              </a:rPr>
              <a:t>2</a:t>
            </a:r>
            <a:r>
              <a:rPr lang="en-US" altLang="zh-CN" sz="2600">
                <a:solidFill>
                  <a:srgbClr val="009900"/>
                </a:solidFill>
              </a:rPr>
              <a:t>)</a:t>
            </a:r>
          </a:p>
        </p:txBody>
      </p:sp>
      <p:sp>
        <p:nvSpPr>
          <p:cNvPr id="11269" name="AutoShape 4"/>
          <p:cNvSpPr>
            <a:spLocks noChangeArrowheads="1"/>
          </p:cNvSpPr>
          <p:nvPr/>
        </p:nvSpPr>
        <p:spPr bwMode="auto">
          <a:xfrm>
            <a:off x="2544233" y="4868863"/>
            <a:ext cx="2878667" cy="792162"/>
          </a:xfrm>
          <a:prstGeom prst="wedgeRoundRectCallout">
            <a:avLst>
              <a:gd name="adj1" fmla="val -18384"/>
              <a:gd name="adj2" fmla="val -201704"/>
              <a:gd name="adj3" fmla="val 16667"/>
            </a:avLst>
          </a:prstGeom>
          <a:solidFill>
            <a:srgbClr val="DDDDDD"/>
          </a:solidFill>
          <a:ln w="6350">
            <a:solidFill>
              <a:schemeClr val="tx1"/>
            </a:solidFill>
            <a:miter lim="800000"/>
            <a:headEnd/>
            <a:tailEnd/>
          </a:ln>
        </p:spPr>
        <p:txBody>
          <a:bodyPr anchor="ct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r>
              <a:rPr lang="en-US" altLang="zh-CN" sz="1900"/>
              <a:t>Z</a:t>
            </a:r>
            <a:r>
              <a:rPr lang="zh-CN" altLang="en-US" sz="1900"/>
              <a:t>找到更好的划分，并记录结果</a:t>
            </a:r>
          </a:p>
        </p:txBody>
      </p:sp>
      <p:sp>
        <p:nvSpPr>
          <p:cNvPr id="11270" name="AutoShape 5"/>
          <p:cNvSpPr>
            <a:spLocks noChangeArrowheads="1"/>
          </p:cNvSpPr>
          <p:nvPr/>
        </p:nvSpPr>
        <p:spPr bwMode="auto">
          <a:xfrm>
            <a:off x="8303684" y="1196976"/>
            <a:ext cx="3359149" cy="792163"/>
          </a:xfrm>
          <a:prstGeom prst="wedgeRoundRectCallout">
            <a:avLst>
              <a:gd name="adj1" fmla="val -27065"/>
              <a:gd name="adj2" fmla="val -92486"/>
              <a:gd name="adj3" fmla="val 16667"/>
            </a:avLst>
          </a:prstGeom>
          <a:solidFill>
            <a:srgbClr val="DDDDDD"/>
          </a:solidFill>
          <a:ln w="6350">
            <a:solidFill>
              <a:schemeClr val="tx1"/>
            </a:solidFill>
            <a:miter lim="800000"/>
            <a:headEnd/>
            <a:tailEnd/>
          </a:ln>
        </p:spPr>
        <p:txBody>
          <a:bodyPr anchor="ct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r>
              <a:rPr lang="en-US" altLang="zh-CN" sz="1900"/>
              <a:t>t: </a:t>
            </a:r>
            <a:r>
              <a:rPr lang="zh-CN" altLang="en-US" sz="1900"/>
              <a:t>记录子问题最优值</a:t>
            </a:r>
          </a:p>
          <a:p>
            <a:pPr algn="ctr" eaLnBrk="1" hangingPunct="1"/>
            <a:r>
              <a:rPr lang="en-US" altLang="zh-CN" sz="1900"/>
              <a:t>s</a:t>
            </a:r>
            <a:r>
              <a:rPr lang="zh-CN" altLang="en-US" sz="1900"/>
              <a:t>：记录子问题最优划分点</a:t>
            </a:r>
          </a:p>
        </p:txBody>
      </p:sp>
      <p:sp>
        <p:nvSpPr>
          <p:cNvPr id="11271" name="Text Box 6"/>
          <p:cNvSpPr txBox="1">
            <a:spLocks noChangeArrowheads="1"/>
          </p:cNvSpPr>
          <p:nvPr/>
        </p:nvSpPr>
        <p:spPr bwMode="auto">
          <a:xfrm>
            <a:off x="0" y="3933825"/>
            <a:ext cx="2164375"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sz="1900"/>
              <a:t> </a:t>
            </a:r>
            <a:r>
              <a:rPr lang="zh-CN" altLang="en-US" sz="1900"/>
              <a:t>子问题</a:t>
            </a:r>
            <a:r>
              <a:rPr lang="en-US" altLang="zh-CN" sz="1900"/>
              <a:t>v</a:t>
            </a:r>
            <a:r>
              <a:rPr lang="en-US" altLang="zh-CN" sz="1900" baseline="-25000"/>
              <a:t>i</a:t>
            </a:r>
            <a:r>
              <a:rPr lang="zh-CN" altLang="en-US" sz="1900"/>
              <a:t>、</a:t>
            </a:r>
            <a:r>
              <a:rPr lang="en-US" altLang="zh-CN" sz="1900"/>
              <a:t>…</a:t>
            </a:r>
            <a:r>
              <a:rPr lang="zh-CN" altLang="en-US" sz="1900"/>
              <a:t>、</a:t>
            </a:r>
            <a:r>
              <a:rPr lang="en-US" altLang="zh-CN" sz="1900"/>
              <a:t>v</a:t>
            </a:r>
            <a:r>
              <a:rPr lang="en-US" altLang="zh-CN" sz="1900" baseline="-25000"/>
              <a:t>j</a:t>
            </a:r>
            <a:r>
              <a:rPr lang="en-US" altLang="zh-CN" sz="1900"/>
              <a:t>,</a:t>
            </a:r>
          </a:p>
          <a:p>
            <a:pPr eaLnBrk="1" hangingPunct="1"/>
            <a:r>
              <a:rPr lang="en-US" altLang="zh-CN" sz="1900"/>
              <a:t> </a:t>
            </a:r>
            <a:r>
              <a:rPr lang="zh-CN" altLang="en-US" sz="1900"/>
              <a:t>子问题规模</a:t>
            </a:r>
            <a:r>
              <a:rPr lang="en-US" altLang="zh-CN" sz="1900"/>
              <a:t>r=j-i+1</a:t>
            </a:r>
          </a:p>
        </p:txBody>
      </p:sp>
      <p:sp>
        <p:nvSpPr>
          <p:cNvPr id="11272" name="AutoShape 7"/>
          <p:cNvSpPr>
            <a:spLocks noChangeArrowheads="1"/>
          </p:cNvSpPr>
          <p:nvPr/>
        </p:nvSpPr>
        <p:spPr bwMode="auto">
          <a:xfrm>
            <a:off x="334434" y="2997201"/>
            <a:ext cx="1729317" cy="792163"/>
          </a:xfrm>
          <a:prstGeom prst="wedgeRectCallout">
            <a:avLst>
              <a:gd name="adj1" fmla="val 98838"/>
              <a:gd name="adj2" fmla="val -195491"/>
            </a:avLst>
          </a:prstGeom>
          <a:solidFill>
            <a:schemeClr val="accent1"/>
          </a:solidFill>
          <a:ln w="6350">
            <a:solidFill>
              <a:schemeClr val="tx1"/>
            </a:solidFill>
            <a:miter lim="800000"/>
            <a:headEnd/>
            <a:tailEnd/>
          </a:ln>
        </p:spPr>
        <p:txBody>
          <a:bodyPr anchor="ct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r>
              <a:rPr lang="zh-CN" altLang="en-US" sz="1700"/>
              <a:t>自下而上，不同规模</a:t>
            </a:r>
            <a:r>
              <a:rPr lang="en-US" altLang="zh-CN" sz="1700"/>
              <a:t>r</a:t>
            </a:r>
            <a:r>
              <a:rPr lang="zh-CN" altLang="en-US" sz="1700"/>
              <a:t>的子问题</a:t>
            </a:r>
          </a:p>
        </p:txBody>
      </p:sp>
      <p:sp>
        <p:nvSpPr>
          <p:cNvPr id="11273" name="Line 8"/>
          <p:cNvSpPr>
            <a:spLocks noChangeShapeType="1"/>
          </p:cNvSpPr>
          <p:nvPr/>
        </p:nvSpPr>
        <p:spPr bwMode="auto">
          <a:xfrm flipH="1">
            <a:off x="10128252" y="2276476"/>
            <a:ext cx="385233" cy="358775"/>
          </a:xfrm>
          <a:prstGeom prst="line">
            <a:avLst/>
          </a:prstGeom>
          <a:noFill/>
          <a:ln w="6350">
            <a:solidFill>
              <a:srgbClr val="FF3300"/>
            </a:solidFill>
            <a:round/>
            <a:headEnd type="oval" w="med" len="med"/>
            <a:tailEnd type="oval" w="med" len="me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11274" name="Line 9"/>
          <p:cNvSpPr>
            <a:spLocks noChangeShapeType="1"/>
          </p:cNvSpPr>
          <p:nvPr/>
        </p:nvSpPr>
        <p:spPr bwMode="auto">
          <a:xfrm>
            <a:off x="10513485" y="2276476"/>
            <a:ext cx="670983" cy="1368425"/>
          </a:xfrm>
          <a:prstGeom prst="line">
            <a:avLst/>
          </a:prstGeom>
          <a:noFill/>
          <a:ln w="6350">
            <a:solidFill>
              <a:srgbClr val="FF3300"/>
            </a:solidFill>
            <a:prstDash val="dash"/>
            <a:round/>
            <a:headEnd type="oval" w="med" len="med"/>
            <a:tailEnd type="oval" w="med" len="me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11275" name="Line 10"/>
          <p:cNvSpPr>
            <a:spLocks noChangeShapeType="1"/>
          </p:cNvSpPr>
          <p:nvPr/>
        </p:nvSpPr>
        <p:spPr bwMode="auto">
          <a:xfrm>
            <a:off x="10128251" y="2636838"/>
            <a:ext cx="1056216" cy="1008062"/>
          </a:xfrm>
          <a:prstGeom prst="line">
            <a:avLst/>
          </a:prstGeom>
          <a:noFill/>
          <a:ln w="6350">
            <a:solidFill>
              <a:srgbClr val="FF3300"/>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11276" name="Line 11"/>
          <p:cNvSpPr>
            <a:spLocks noChangeShapeType="1"/>
          </p:cNvSpPr>
          <p:nvPr/>
        </p:nvSpPr>
        <p:spPr bwMode="auto">
          <a:xfrm flipH="1">
            <a:off x="9359901" y="2636838"/>
            <a:ext cx="768351" cy="431800"/>
          </a:xfrm>
          <a:prstGeom prst="line">
            <a:avLst/>
          </a:prstGeom>
          <a:noFill/>
          <a:ln w="6350">
            <a:solidFill>
              <a:schemeClr val="tx1"/>
            </a:solidFill>
            <a:round/>
            <a:headEnd type="oval" w="med" len="med"/>
            <a:tailEnd type="oval"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1277" name="Line 12"/>
          <p:cNvSpPr>
            <a:spLocks noChangeShapeType="1"/>
          </p:cNvSpPr>
          <p:nvPr/>
        </p:nvSpPr>
        <p:spPr bwMode="auto">
          <a:xfrm flipH="1">
            <a:off x="10320867" y="3644900"/>
            <a:ext cx="863600" cy="0"/>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11278" name="Line 13"/>
          <p:cNvSpPr>
            <a:spLocks noChangeShapeType="1"/>
          </p:cNvSpPr>
          <p:nvPr/>
        </p:nvSpPr>
        <p:spPr bwMode="auto">
          <a:xfrm>
            <a:off x="9359900" y="3068638"/>
            <a:ext cx="287867" cy="360362"/>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zh-CN" altLang="en-US"/>
          </a:p>
        </p:txBody>
      </p:sp>
      <p:sp>
        <p:nvSpPr>
          <p:cNvPr id="11279" name="Line 14"/>
          <p:cNvSpPr>
            <a:spLocks noChangeShapeType="1"/>
          </p:cNvSpPr>
          <p:nvPr/>
        </p:nvSpPr>
        <p:spPr bwMode="auto">
          <a:xfrm flipH="1" flipV="1">
            <a:off x="9647767" y="3429000"/>
            <a:ext cx="673100" cy="215900"/>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1280" name="Text Box 15"/>
          <p:cNvSpPr txBox="1">
            <a:spLocks noChangeArrowheads="1"/>
          </p:cNvSpPr>
          <p:nvPr/>
        </p:nvSpPr>
        <p:spPr bwMode="auto">
          <a:xfrm>
            <a:off x="10513484" y="2060576"/>
            <a:ext cx="239168" cy="3847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sz="1900"/>
              <a:t>i</a:t>
            </a:r>
          </a:p>
        </p:txBody>
      </p:sp>
      <p:sp>
        <p:nvSpPr>
          <p:cNvPr id="11281" name="Text Box 16"/>
          <p:cNvSpPr txBox="1">
            <a:spLocks noChangeArrowheads="1"/>
          </p:cNvSpPr>
          <p:nvPr/>
        </p:nvSpPr>
        <p:spPr bwMode="auto">
          <a:xfrm>
            <a:off x="9647767" y="2276476"/>
            <a:ext cx="518091" cy="3847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sz="1900"/>
              <a:t>i+1</a:t>
            </a:r>
          </a:p>
        </p:txBody>
      </p:sp>
      <p:sp>
        <p:nvSpPr>
          <p:cNvPr id="11282" name="Text Box 17"/>
          <p:cNvSpPr txBox="1">
            <a:spLocks noChangeArrowheads="1"/>
          </p:cNvSpPr>
          <p:nvPr/>
        </p:nvSpPr>
        <p:spPr bwMode="auto">
          <a:xfrm>
            <a:off x="11184467" y="3429001"/>
            <a:ext cx="239168" cy="3847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sz="1900"/>
              <a:t>j</a:t>
            </a:r>
          </a:p>
        </p:txBody>
      </p:sp>
      <p:sp>
        <p:nvSpPr>
          <p:cNvPr id="11283" name="Freeform 18"/>
          <p:cNvSpPr>
            <a:spLocks/>
          </p:cNvSpPr>
          <p:nvPr/>
        </p:nvSpPr>
        <p:spPr bwMode="auto">
          <a:xfrm>
            <a:off x="2353734" y="3421341"/>
            <a:ext cx="8735484" cy="369332"/>
          </a:xfrm>
          <a:custGeom>
            <a:avLst/>
            <a:gdLst>
              <a:gd name="T0" fmla="*/ 2147483647 w 4367"/>
              <a:gd name="T1" fmla="*/ 2147483647 h 1116"/>
              <a:gd name="T2" fmla="*/ 2147483647 w 4367"/>
              <a:gd name="T3" fmla="*/ 2147483647 h 1116"/>
              <a:gd name="T4" fmla="*/ 2147483647 w 4367"/>
              <a:gd name="T5" fmla="*/ 2147483647 h 1116"/>
              <a:gd name="T6" fmla="*/ 2147483647 w 4367"/>
              <a:gd name="T7" fmla="*/ 2147483647 h 1116"/>
              <a:gd name="T8" fmla="*/ 2147483647 w 4367"/>
              <a:gd name="T9" fmla="*/ 2147483647 h 1116"/>
              <a:gd name="T10" fmla="*/ 2147483647 w 4367"/>
              <a:gd name="T11" fmla="*/ 2147483647 h 1116"/>
              <a:gd name="T12" fmla="*/ 2147483647 w 4367"/>
              <a:gd name="T13" fmla="*/ 2147483647 h 1116"/>
              <a:gd name="T14" fmla="*/ 2147483647 w 4367"/>
              <a:gd name="T15" fmla="*/ 2147483647 h 1116"/>
              <a:gd name="T16" fmla="*/ 2147483647 w 4367"/>
              <a:gd name="T17" fmla="*/ 2147483647 h 1116"/>
              <a:gd name="T18" fmla="*/ 2147483647 w 4367"/>
              <a:gd name="T19" fmla="*/ 2147483647 h 1116"/>
              <a:gd name="T20" fmla="*/ 2147483647 w 4367"/>
              <a:gd name="T21" fmla="*/ 2147483647 h 1116"/>
              <a:gd name="T22" fmla="*/ 2147483647 w 4367"/>
              <a:gd name="T23" fmla="*/ 2147483647 h 1116"/>
              <a:gd name="T24" fmla="*/ 2147483647 w 4367"/>
              <a:gd name="T25" fmla="*/ 2147483647 h 1116"/>
              <a:gd name="T26" fmla="*/ 2147483647 w 4367"/>
              <a:gd name="T27" fmla="*/ 2147483647 h 1116"/>
              <a:gd name="T28" fmla="*/ 2147483647 w 4367"/>
              <a:gd name="T29" fmla="*/ 2147483647 h 1116"/>
              <a:gd name="T30" fmla="*/ 2147483647 w 4367"/>
              <a:gd name="T31" fmla="*/ 2147483647 h 1116"/>
              <a:gd name="T32" fmla="*/ 2147483647 w 4367"/>
              <a:gd name="T33" fmla="*/ 2147483647 h 1116"/>
              <a:gd name="T34" fmla="*/ 2147483647 w 4367"/>
              <a:gd name="T35" fmla="*/ 2147483647 h 1116"/>
              <a:gd name="T36" fmla="*/ 2147483647 w 4367"/>
              <a:gd name="T37" fmla="*/ 0 h 1116"/>
              <a:gd name="T38" fmla="*/ 2147483647 w 4367"/>
              <a:gd name="T39" fmla="*/ 2147483647 h 1116"/>
              <a:gd name="T40" fmla="*/ 2147483647 w 4367"/>
              <a:gd name="T41" fmla="*/ 2147483647 h 1116"/>
              <a:gd name="T42" fmla="*/ 2147483647 w 4367"/>
              <a:gd name="T43" fmla="*/ 2147483647 h 1116"/>
              <a:gd name="T44" fmla="*/ 2147483647 w 4367"/>
              <a:gd name="T45" fmla="*/ 2147483647 h 1116"/>
              <a:gd name="T46" fmla="*/ 2147483647 w 4367"/>
              <a:gd name="T47" fmla="*/ 2147483647 h 1116"/>
              <a:gd name="T48" fmla="*/ 2147483647 w 4367"/>
              <a:gd name="T49" fmla="*/ 2147483647 h 1116"/>
              <a:gd name="T50" fmla="*/ 2147483647 w 4367"/>
              <a:gd name="T51" fmla="*/ 2147483647 h 1116"/>
              <a:gd name="T52" fmla="*/ 2147483647 w 4367"/>
              <a:gd name="T53" fmla="*/ 2147483647 h 1116"/>
              <a:gd name="T54" fmla="*/ 2147483647 w 4367"/>
              <a:gd name="T55" fmla="*/ 2147483647 h 1116"/>
              <a:gd name="T56" fmla="*/ 2147483647 w 4367"/>
              <a:gd name="T57" fmla="*/ 2147483647 h 1116"/>
              <a:gd name="T58" fmla="*/ 2147483647 w 4367"/>
              <a:gd name="T59" fmla="*/ 2147483647 h 1116"/>
              <a:gd name="T60" fmla="*/ 2147483647 w 4367"/>
              <a:gd name="T61" fmla="*/ 2147483647 h 1116"/>
              <a:gd name="T62" fmla="*/ 2147483647 w 4367"/>
              <a:gd name="T63" fmla="*/ 2147483647 h 1116"/>
              <a:gd name="T64" fmla="*/ 2147483647 w 4367"/>
              <a:gd name="T65" fmla="*/ 2147483647 h 1116"/>
              <a:gd name="T66" fmla="*/ 2147483647 w 4367"/>
              <a:gd name="T67" fmla="*/ 2147483647 h 1116"/>
              <a:gd name="T68" fmla="*/ 2147483647 w 4367"/>
              <a:gd name="T69" fmla="*/ 2147483647 h 1116"/>
              <a:gd name="T70" fmla="*/ 2147483647 w 4367"/>
              <a:gd name="T71" fmla="*/ 2147483647 h 1116"/>
              <a:gd name="T72" fmla="*/ 2147483647 w 4367"/>
              <a:gd name="T73" fmla="*/ 2147483647 h 1116"/>
              <a:gd name="T74" fmla="*/ 2147483647 w 4367"/>
              <a:gd name="T75" fmla="*/ 2147483647 h 1116"/>
              <a:gd name="T76" fmla="*/ 2147483647 w 4367"/>
              <a:gd name="T77" fmla="*/ 2147483647 h 1116"/>
              <a:gd name="T78" fmla="*/ 2147483647 w 4367"/>
              <a:gd name="T79" fmla="*/ 2147483647 h 111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4367"/>
              <a:gd name="T121" fmla="*/ 0 h 1116"/>
              <a:gd name="T122" fmla="*/ 4367 w 4367"/>
              <a:gd name="T123" fmla="*/ 1116 h 111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4367" h="1116">
                <a:moveTo>
                  <a:pt x="4264" y="1015"/>
                </a:moveTo>
                <a:cubicBezTo>
                  <a:pt x="3962" y="1116"/>
                  <a:pt x="3612" y="1020"/>
                  <a:pt x="3295" y="1006"/>
                </a:cubicBezTo>
                <a:cubicBezTo>
                  <a:pt x="3094" y="1010"/>
                  <a:pt x="2892" y="1028"/>
                  <a:pt x="2691" y="1024"/>
                </a:cubicBezTo>
                <a:cubicBezTo>
                  <a:pt x="2420" y="1019"/>
                  <a:pt x="1878" y="997"/>
                  <a:pt x="1878" y="997"/>
                </a:cubicBezTo>
                <a:cubicBezTo>
                  <a:pt x="1723" y="1001"/>
                  <a:pt x="1564" y="994"/>
                  <a:pt x="1411" y="1024"/>
                </a:cubicBezTo>
                <a:cubicBezTo>
                  <a:pt x="1234" y="1018"/>
                  <a:pt x="1058" y="1014"/>
                  <a:pt x="881" y="1006"/>
                </a:cubicBezTo>
                <a:cubicBezTo>
                  <a:pt x="852" y="1005"/>
                  <a:pt x="811" y="997"/>
                  <a:pt x="781" y="988"/>
                </a:cubicBezTo>
                <a:cubicBezTo>
                  <a:pt x="763" y="983"/>
                  <a:pt x="726" y="970"/>
                  <a:pt x="726" y="970"/>
                </a:cubicBezTo>
                <a:cubicBezTo>
                  <a:pt x="701" y="945"/>
                  <a:pt x="674" y="942"/>
                  <a:pt x="643" y="924"/>
                </a:cubicBezTo>
                <a:cubicBezTo>
                  <a:pt x="622" y="912"/>
                  <a:pt x="599" y="902"/>
                  <a:pt x="579" y="887"/>
                </a:cubicBezTo>
                <a:cubicBezTo>
                  <a:pt x="565" y="877"/>
                  <a:pt x="557" y="861"/>
                  <a:pt x="543" y="851"/>
                </a:cubicBezTo>
                <a:cubicBezTo>
                  <a:pt x="524" y="838"/>
                  <a:pt x="500" y="834"/>
                  <a:pt x="479" y="823"/>
                </a:cubicBezTo>
                <a:cubicBezTo>
                  <a:pt x="450" y="779"/>
                  <a:pt x="425" y="780"/>
                  <a:pt x="387" y="741"/>
                </a:cubicBezTo>
                <a:cubicBezTo>
                  <a:pt x="344" y="697"/>
                  <a:pt x="314" y="668"/>
                  <a:pt x="259" y="640"/>
                </a:cubicBezTo>
                <a:cubicBezTo>
                  <a:pt x="214" y="580"/>
                  <a:pt x="166" y="526"/>
                  <a:pt x="104" y="485"/>
                </a:cubicBezTo>
                <a:cubicBezTo>
                  <a:pt x="74" y="440"/>
                  <a:pt x="42" y="394"/>
                  <a:pt x="3" y="357"/>
                </a:cubicBezTo>
                <a:cubicBezTo>
                  <a:pt x="15" y="254"/>
                  <a:pt x="0" y="189"/>
                  <a:pt x="67" y="119"/>
                </a:cubicBezTo>
                <a:cubicBezTo>
                  <a:pt x="244" y="154"/>
                  <a:pt x="422" y="152"/>
                  <a:pt x="598" y="119"/>
                </a:cubicBezTo>
                <a:cubicBezTo>
                  <a:pt x="634" y="65"/>
                  <a:pt x="613" y="21"/>
                  <a:pt x="671" y="0"/>
                </a:cubicBezTo>
                <a:cubicBezTo>
                  <a:pt x="1238" y="20"/>
                  <a:pt x="1805" y="13"/>
                  <a:pt x="2371" y="37"/>
                </a:cubicBezTo>
                <a:cubicBezTo>
                  <a:pt x="2449" y="45"/>
                  <a:pt x="2523" y="74"/>
                  <a:pt x="2600" y="83"/>
                </a:cubicBezTo>
                <a:cubicBezTo>
                  <a:pt x="2642" y="88"/>
                  <a:pt x="2685" y="89"/>
                  <a:pt x="2728" y="92"/>
                </a:cubicBezTo>
                <a:cubicBezTo>
                  <a:pt x="2737" y="94"/>
                  <a:pt x="2798" y="105"/>
                  <a:pt x="2810" y="110"/>
                </a:cubicBezTo>
                <a:cubicBezTo>
                  <a:pt x="2866" y="134"/>
                  <a:pt x="2810" y="124"/>
                  <a:pt x="2865" y="138"/>
                </a:cubicBezTo>
                <a:cubicBezTo>
                  <a:pt x="2905" y="148"/>
                  <a:pt x="2906" y="142"/>
                  <a:pt x="2938" y="156"/>
                </a:cubicBezTo>
                <a:cubicBezTo>
                  <a:pt x="2971" y="170"/>
                  <a:pt x="2992" y="187"/>
                  <a:pt x="3030" y="192"/>
                </a:cubicBezTo>
                <a:cubicBezTo>
                  <a:pt x="3124" y="203"/>
                  <a:pt x="3208" y="214"/>
                  <a:pt x="3304" y="220"/>
                </a:cubicBezTo>
                <a:cubicBezTo>
                  <a:pt x="3373" y="234"/>
                  <a:pt x="3444" y="238"/>
                  <a:pt x="3514" y="247"/>
                </a:cubicBezTo>
                <a:cubicBezTo>
                  <a:pt x="3565" y="264"/>
                  <a:pt x="3604" y="273"/>
                  <a:pt x="3661" y="284"/>
                </a:cubicBezTo>
                <a:cubicBezTo>
                  <a:pt x="3695" y="291"/>
                  <a:pt x="3687" y="298"/>
                  <a:pt x="3725" y="311"/>
                </a:cubicBezTo>
                <a:cubicBezTo>
                  <a:pt x="3791" y="333"/>
                  <a:pt x="3860" y="345"/>
                  <a:pt x="3926" y="366"/>
                </a:cubicBezTo>
                <a:cubicBezTo>
                  <a:pt x="3961" y="389"/>
                  <a:pt x="3999" y="401"/>
                  <a:pt x="4035" y="421"/>
                </a:cubicBezTo>
                <a:cubicBezTo>
                  <a:pt x="4073" y="442"/>
                  <a:pt x="4055" y="439"/>
                  <a:pt x="4099" y="458"/>
                </a:cubicBezTo>
                <a:cubicBezTo>
                  <a:pt x="4138" y="475"/>
                  <a:pt x="4120" y="457"/>
                  <a:pt x="4163" y="485"/>
                </a:cubicBezTo>
                <a:cubicBezTo>
                  <a:pt x="4168" y="488"/>
                  <a:pt x="4197" y="518"/>
                  <a:pt x="4200" y="522"/>
                </a:cubicBezTo>
                <a:cubicBezTo>
                  <a:pt x="4213" y="539"/>
                  <a:pt x="4237" y="576"/>
                  <a:pt x="4237" y="576"/>
                </a:cubicBezTo>
                <a:cubicBezTo>
                  <a:pt x="4257" y="638"/>
                  <a:pt x="4290" y="692"/>
                  <a:pt x="4319" y="750"/>
                </a:cubicBezTo>
                <a:cubicBezTo>
                  <a:pt x="4342" y="843"/>
                  <a:pt x="4367" y="981"/>
                  <a:pt x="4264" y="1015"/>
                </a:cubicBezTo>
                <a:cubicBezTo>
                  <a:pt x="4258" y="1021"/>
                  <a:pt x="4246" y="1034"/>
                  <a:pt x="4246" y="1034"/>
                </a:cubicBezTo>
                <a:cubicBezTo>
                  <a:pt x="4246" y="1034"/>
                  <a:pt x="4258" y="1021"/>
                  <a:pt x="4264" y="1015"/>
                </a:cubicBezTo>
                <a:close/>
              </a:path>
            </a:pathLst>
          </a:custGeom>
          <a:noFill/>
          <a:ln w="38100">
            <a:solidFill>
              <a:srgbClr val="009900"/>
            </a:solidFill>
            <a:prstDash val="dash"/>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zh-CN" altLang="en-US"/>
          </a:p>
        </p:txBody>
      </p:sp>
      <p:sp>
        <p:nvSpPr>
          <p:cNvPr id="11284" name="Line 19"/>
          <p:cNvSpPr>
            <a:spLocks noChangeShapeType="1"/>
          </p:cNvSpPr>
          <p:nvPr/>
        </p:nvSpPr>
        <p:spPr bwMode="auto">
          <a:xfrm flipV="1">
            <a:off x="8303684" y="4652964"/>
            <a:ext cx="0" cy="1296987"/>
          </a:xfrm>
          <a:prstGeom prst="line">
            <a:avLst/>
          </a:prstGeom>
          <a:noFill/>
          <a:ln w="38100">
            <a:solidFill>
              <a:srgbClr val="009900"/>
            </a:solidFill>
            <a:prstDash val="dash"/>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zh-CN" altLang="en-US"/>
          </a:p>
        </p:txBody>
      </p:sp>
    </p:spTree>
    <p:extLst>
      <p:ext uri="{BB962C8B-B14F-4D97-AF65-F5344CB8AC3E}">
        <p14:creationId xmlns:p14="http://schemas.microsoft.com/office/powerpoint/2010/main" val="416958104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2205</TotalTime>
  <Words>2141</Words>
  <Application>Microsoft Office PowerPoint</Application>
  <PresentationFormat>自定义</PresentationFormat>
  <Paragraphs>393</Paragraphs>
  <Slides>27</Slides>
  <Notes>3</Notes>
  <HiddenSlides>0</HiddenSlides>
  <MMClips>0</MMClips>
  <ScaleCrop>false</ScaleCrop>
  <HeadingPairs>
    <vt:vector size="6" baseType="variant">
      <vt:variant>
        <vt:lpstr>主题</vt:lpstr>
      </vt:variant>
      <vt:variant>
        <vt:i4>1</vt:i4>
      </vt:variant>
      <vt:variant>
        <vt:lpstr>嵌入 OLE 服务器</vt:lpstr>
      </vt:variant>
      <vt:variant>
        <vt:i4>4</vt:i4>
      </vt:variant>
      <vt:variant>
        <vt:lpstr>幻灯片标题</vt:lpstr>
      </vt:variant>
      <vt:variant>
        <vt:i4>27</vt:i4>
      </vt:variant>
    </vt:vector>
  </HeadingPairs>
  <TitlesOfParts>
    <vt:vector size="32" baseType="lpstr">
      <vt:lpstr>Office 主题​​</vt:lpstr>
      <vt:lpstr>Equation</vt:lpstr>
      <vt:lpstr>公式</vt:lpstr>
      <vt:lpstr>Microsoft Excel 97-2003 Worksheet</vt:lpstr>
      <vt:lpstr>程序包</vt:lpstr>
      <vt:lpstr>PowerPoint 演示文稿</vt:lpstr>
      <vt:lpstr>实验内容 </vt:lpstr>
      <vt:lpstr>作业1 基于贪心法的凸多边形三角剖分</vt:lpstr>
      <vt:lpstr>基于贪心法的凸多边形三角剖分</vt:lpstr>
      <vt:lpstr>基于贪心法的凸多边形三角剖分</vt:lpstr>
      <vt:lpstr>动态规划凸多边形最优三角剖分</vt:lpstr>
      <vt:lpstr>动态规划凸多边形最优三角剖分</vt:lpstr>
      <vt:lpstr>贪心法凸多边形最优三角剖分</vt:lpstr>
      <vt:lpstr>PowerPoint 演示文稿</vt:lpstr>
      <vt:lpstr>贪心法凸多边形最优三角剖分</vt:lpstr>
      <vt:lpstr>作业2 哈夫曼编码</vt:lpstr>
      <vt:lpstr>附件2. 哈夫曼编码输入文本内容</vt:lpstr>
      <vt:lpstr>附件2. 哈夫曼编码输入文本内容</vt:lpstr>
      <vt:lpstr>附件2. 哈夫曼编码输入文本内容</vt:lpstr>
      <vt:lpstr>附件2. 哈夫曼编码输入文本内容</vt:lpstr>
      <vt:lpstr>作业3 单源最短路径</vt:lpstr>
      <vt:lpstr>PowerPoint 演示文稿</vt:lpstr>
      <vt:lpstr>PowerPoint 演示文稿</vt:lpstr>
      <vt:lpstr>单源最短路径</vt:lpstr>
      <vt:lpstr>PowerPoint 演示文稿</vt:lpstr>
      <vt:lpstr>PowerPoint 演示文稿</vt:lpstr>
      <vt:lpstr>作业4 最小生成树</vt:lpstr>
      <vt:lpstr>PowerPoint 演示文稿</vt:lpstr>
      <vt:lpstr>PowerPoint 演示文稿</vt:lpstr>
      <vt:lpstr>最小生成树</vt:lpstr>
      <vt:lpstr>评分标准</vt:lpstr>
      <vt:lpstr>作业提交要求</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yewenbupt</dc:creator>
  <cp:lastModifiedBy>Thinkpad</cp:lastModifiedBy>
  <cp:revision>209</cp:revision>
  <dcterms:created xsi:type="dcterms:W3CDTF">2020-08-02T02:26:56Z</dcterms:created>
  <dcterms:modified xsi:type="dcterms:W3CDTF">2020-11-19T03:34:09Z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2015_ms_pID_725343">
    <vt:lpwstr>(3)WTO7C9baZzDbS0LftwhCNaf4KbALkAuoAV2/eqDf7I9yHB/sMnmzRhyHkY/wS0jjuwz/++2I
+LWZvrsU6rVrYt+FllzPrbcGsr8176fF30pVLrqeI7HIUmpcYk6cJqGp2V8Oz7oycScpBhrc
IOjrlrgYw8uXpymGbaGACNbuCm5ENH6Rf4hJw/cTu6QfFnhQucmDjXUPpqdD1Pos7Boj+/4Y
WvkTs8HsvDiPMmMOvf</vt:lpwstr>
  </property>
  <property fmtid="{D5CDD505-2E9C-101B-9397-08002B2CF9AE}" pid="3" name="_2015_ms_pID_7253431">
    <vt:lpwstr>T3p19IP8cmpr0wv+srjxM7EIe3MEihhiaFRvw3s/DVtoXMM6AfrnI4
EmYSzFV3Hp15kAuCbTam9m7LGMLLXAvC6meBacdg9I8+LMvcBiTWS0GwxYE9XISF+vOfd7+r
qJTEyfPUM1lygwV/VDWHxnY46IDAHn7FGJlyzD2N5XpUJMiHvv3Y1FA6sN0F5nUjCTMLQDMd
caxwLZFOS96yl+EVDDnF4JYMJQlyJhHFftwN</vt:lpwstr>
  </property>
  <property fmtid="{D5CDD505-2E9C-101B-9397-08002B2CF9AE}" pid="4" name="_readonly">
    <vt:lpwstr/>
  </property>
  <property fmtid="{D5CDD505-2E9C-101B-9397-08002B2CF9AE}" pid="5" name="_change">
    <vt:lpwstr/>
  </property>
  <property fmtid="{D5CDD505-2E9C-101B-9397-08002B2CF9AE}" pid="6" name="_full-control">
    <vt:lpwstr/>
  </property>
  <property fmtid="{D5CDD505-2E9C-101B-9397-08002B2CF9AE}" pid="7" name="sflag">
    <vt:lpwstr>1596699489</vt:lpwstr>
  </property>
  <property fmtid="{D5CDD505-2E9C-101B-9397-08002B2CF9AE}" pid="8" name="_2015_ms_pID_7253432">
    <vt:lpwstr>WKoF8OAs73Y+Mq8QfHMJILw=</vt:lpwstr>
  </property>
</Properties>
</file>